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Lst>
  <p:notesMasterIdLst>
    <p:notesMasterId r:id="rId7"/>
  </p:notesMasterIdLst>
  <p:sldIdLst>
    <p:sldId id="266" r:id="rId2"/>
    <p:sldId id="256" r:id="rId3"/>
    <p:sldId id="257" r:id="rId4"/>
    <p:sldId id="259" r:id="rId5"/>
    <p:sldId id="258" r:id="rId6"/>
  </p:sldIdLst>
  <p:sldSz cx="42803763" cy="30275213"/>
  <p:notesSz cx="6858000" cy="9144000"/>
  <p:defaultTextStyle>
    <a:defPPr>
      <a:defRPr lang="en-US"/>
    </a:defPPr>
    <a:lvl1pPr marL="0" algn="l" defTabSz="4174695" rtl="0" eaLnBrk="1" latinLnBrk="0" hangingPunct="1">
      <a:defRPr sz="8216" kern="1200">
        <a:solidFill>
          <a:schemeClr val="tx1"/>
        </a:solidFill>
        <a:latin typeface="+mn-lt"/>
        <a:ea typeface="+mn-ea"/>
        <a:cs typeface="+mn-cs"/>
      </a:defRPr>
    </a:lvl1pPr>
    <a:lvl2pPr marL="2087347" algn="l" defTabSz="4174695" rtl="0" eaLnBrk="1" latinLnBrk="0" hangingPunct="1">
      <a:defRPr sz="8216" kern="1200">
        <a:solidFill>
          <a:schemeClr val="tx1"/>
        </a:solidFill>
        <a:latin typeface="+mn-lt"/>
        <a:ea typeface="+mn-ea"/>
        <a:cs typeface="+mn-cs"/>
      </a:defRPr>
    </a:lvl2pPr>
    <a:lvl3pPr marL="4174695" algn="l" defTabSz="4174695" rtl="0" eaLnBrk="1" latinLnBrk="0" hangingPunct="1">
      <a:defRPr sz="8216" kern="1200">
        <a:solidFill>
          <a:schemeClr val="tx1"/>
        </a:solidFill>
        <a:latin typeface="+mn-lt"/>
        <a:ea typeface="+mn-ea"/>
        <a:cs typeface="+mn-cs"/>
      </a:defRPr>
    </a:lvl3pPr>
    <a:lvl4pPr marL="6262047" algn="l" defTabSz="4174695" rtl="0" eaLnBrk="1" latinLnBrk="0" hangingPunct="1">
      <a:defRPr sz="8216" kern="1200">
        <a:solidFill>
          <a:schemeClr val="tx1"/>
        </a:solidFill>
        <a:latin typeface="+mn-lt"/>
        <a:ea typeface="+mn-ea"/>
        <a:cs typeface="+mn-cs"/>
      </a:defRPr>
    </a:lvl4pPr>
    <a:lvl5pPr marL="8349394" algn="l" defTabSz="4174695" rtl="0" eaLnBrk="1" latinLnBrk="0" hangingPunct="1">
      <a:defRPr sz="8216" kern="1200">
        <a:solidFill>
          <a:schemeClr val="tx1"/>
        </a:solidFill>
        <a:latin typeface="+mn-lt"/>
        <a:ea typeface="+mn-ea"/>
        <a:cs typeface="+mn-cs"/>
      </a:defRPr>
    </a:lvl5pPr>
    <a:lvl6pPr marL="10436741" algn="l" defTabSz="4174695" rtl="0" eaLnBrk="1" latinLnBrk="0" hangingPunct="1">
      <a:defRPr sz="8216" kern="1200">
        <a:solidFill>
          <a:schemeClr val="tx1"/>
        </a:solidFill>
        <a:latin typeface="+mn-lt"/>
        <a:ea typeface="+mn-ea"/>
        <a:cs typeface="+mn-cs"/>
      </a:defRPr>
    </a:lvl6pPr>
    <a:lvl7pPr marL="12524093" algn="l" defTabSz="4174695" rtl="0" eaLnBrk="1" latinLnBrk="0" hangingPunct="1">
      <a:defRPr sz="8216" kern="1200">
        <a:solidFill>
          <a:schemeClr val="tx1"/>
        </a:solidFill>
        <a:latin typeface="+mn-lt"/>
        <a:ea typeface="+mn-ea"/>
        <a:cs typeface="+mn-cs"/>
      </a:defRPr>
    </a:lvl7pPr>
    <a:lvl8pPr marL="14611440" algn="l" defTabSz="4174695" rtl="0" eaLnBrk="1" latinLnBrk="0" hangingPunct="1">
      <a:defRPr sz="8216" kern="1200">
        <a:solidFill>
          <a:schemeClr val="tx1"/>
        </a:solidFill>
        <a:latin typeface="+mn-lt"/>
        <a:ea typeface="+mn-ea"/>
        <a:cs typeface="+mn-cs"/>
      </a:defRPr>
    </a:lvl8pPr>
    <a:lvl9pPr marL="16698788" algn="l" defTabSz="4174695" rtl="0" eaLnBrk="1" latinLnBrk="0" hangingPunct="1">
      <a:defRPr sz="8216"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533" autoAdjust="0"/>
    <p:restoredTop sz="95768" autoAdjust="0"/>
  </p:normalViewPr>
  <p:slideViewPr>
    <p:cSldViewPr snapToGrid="0">
      <p:cViewPr varScale="1">
        <p:scale>
          <a:sx n="23" d="100"/>
          <a:sy n="23" d="100"/>
        </p:scale>
        <p:origin x="968" y="2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17/5/2023</a:t>
            </a:fld>
            <a:endParaRPr lang="en-AU"/>
          </a:p>
        </p:txBody>
      </p:sp>
      <p:sp>
        <p:nvSpPr>
          <p:cNvPr id="4" name="Slide Image Placeholder 3"/>
          <p:cNvSpPr>
            <a:spLocks noGrp="1" noRot="1" noChangeAspect="1"/>
          </p:cNvSpPr>
          <p:nvPr>
            <p:ph type="sldImg" idx="2"/>
          </p:nvPr>
        </p:nvSpPr>
        <p:spPr>
          <a:xfrm>
            <a:off x="1247775" y="1143000"/>
            <a:ext cx="436245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4174695" rtl="0" eaLnBrk="1" latinLnBrk="0" hangingPunct="1">
      <a:defRPr sz="5480" kern="1200">
        <a:solidFill>
          <a:schemeClr val="tx1"/>
        </a:solidFill>
        <a:latin typeface="+mn-lt"/>
        <a:ea typeface="+mn-ea"/>
        <a:cs typeface="+mn-cs"/>
      </a:defRPr>
    </a:lvl1pPr>
    <a:lvl2pPr marL="2087347" algn="l" defTabSz="4174695" rtl="0" eaLnBrk="1" latinLnBrk="0" hangingPunct="1">
      <a:defRPr sz="5480" kern="1200">
        <a:solidFill>
          <a:schemeClr val="tx1"/>
        </a:solidFill>
        <a:latin typeface="+mn-lt"/>
        <a:ea typeface="+mn-ea"/>
        <a:cs typeface="+mn-cs"/>
      </a:defRPr>
    </a:lvl2pPr>
    <a:lvl3pPr marL="4174695" algn="l" defTabSz="4174695" rtl="0" eaLnBrk="1" latinLnBrk="0" hangingPunct="1">
      <a:defRPr sz="5480" kern="1200">
        <a:solidFill>
          <a:schemeClr val="tx1"/>
        </a:solidFill>
        <a:latin typeface="+mn-lt"/>
        <a:ea typeface="+mn-ea"/>
        <a:cs typeface="+mn-cs"/>
      </a:defRPr>
    </a:lvl3pPr>
    <a:lvl4pPr marL="6262047" algn="l" defTabSz="4174695" rtl="0" eaLnBrk="1" latinLnBrk="0" hangingPunct="1">
      <a:defRPr sz="5480" kern="1200">
        <a:solidFill>
          <a:schemeClr val="tx1"/>
        </a:solidFill>
        <a:latin typeface="+mn-lt"/>
        <a:ea typeface="+mn-ea"/>
        <a:cs typeface="+mn-cs"/>
      </a:defRPr>
    </a:lvl4pPr>
    <a:lvl5pPr marL="8349394" algn="l" defTabSz="4174695" rtl="0" eaLnBrk="1" latinLnBrk="0" hangingPunct="1">
      <a:defRPr sz="5480" kern="1200">
        <a:solidFill>
          <a:schemeClr val="tx1"/>
        </a:solidFill>
        <a:latin typeface="+mn-lt"/>
        <a:ea typeface="+mn-ea"/>
        <a:cs typeface="+mn-cs"/>
      </a:defRPr>
    </a:lvl5pPr>
    <a:lvl6pPr marL="10436741" algn="l" defTabSz="4174695" rtl="0" eaLnBrk="1" latinLnBrk="0" hangingPunct="1">
      <a:defRPr sz="5480" kern="1200">
        <a:solidFill>
          <a:schemeClr val="tx1"/>
        </a:solidFill>
        <a:latin typeface="+mn-lt"/>
        <a:ea typeface="+mn-ea"/>
        <a:cs typeface="+mn-cs"/>
      </a:defRPr>
    </a:lvl6pPr>
    <a:lvl7pPr marL="12524093" algn="l" defTabSz="4174695" rtl="0" eaLnBrk="1" latinLnBrk="0" hangingPunct="1">
      <a:defRPr sz="5480" kern="1200">
        <a:solidFill>
          <a:schemeClr val="tx1"/>
        </a:solidFill>
        <a:latin typeface="+mn-lt"/>
        <a:ea typeface="+mn-ea"/>
        <a:cs typeface="+mn-cs"/>
      </a:defRPr>
    </a:lvl7pPr>
    <a:lvl8pPr marL="14611440" algn="l" defTabSz="4174695" rtl="0" eaLnBrk="1" latinLnBrk="0" hangingPunct="1">
      <a:defRPr sz="5480" kern="1200">
        <a:solidFill>
          <a:schemeClr val="tx1"/>
        </a:solidFill>
        <a:latin typeface="+mn-lt"/>
        <a:ea typeface="+mn-ea"/>
        <a:cs typeface="+mn-cs"/>
      </a:defRPr>
    </a:lvl8pPr>
    <a:lvl9pPr marL="16698788" algn="l" defTabSz="4174695" rtl="0" eaLnBrk="1" latinLnBrk="0" hangingPunct="1">
      <a:defRPr sz="548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p:cNvSpPr>
            <a:spLocks noGrp="1" noChangeArrowheads="1"/>
          </p:cNvSpPr>
          <p:nvPr>
            <p:ph type="sldNum" sz="quarter" idx="5"/>
          </p:nvPr>
        </p:nvSpPr>
        <p:spPr bwMode="auto">
          <a:noFill/>
          <a:ln>
            <a:miter lim="800000"/>
            <a:headEnd/>
            <a:tailEnd/>
          </a:ln>
        </p:spPr>
        <p:txBody>
          <a:bodyPr/>
          <a:lstStyle/>
          <a:p>
            <a:fld id="{20CB6724-459F-354E-9568-B35463C2E93F}" type="slidenum">
              <a:rPr lang="en-US"/>
              <a:pPr/>
              <a:t>1</a:t>
            </a:fld>
            <a:endParaRPr lang="en-US"/>
          </a:p>
        </p:txBody>
      </p:sp>
      <p:sp>
        <p:nvSpPr>
          <p:cNvPr id="7171" name="Rectangle 2"/>
          <p:cNvSpPr>
            <a:spLocks noGrp="1" noRot="1" noChangeAspect="1" noChangeArrowheads="1" noTextEdit="1"/>
          </p:cNvSpPr>
          <p:nvPr>
            <p:ph type="sldImg"/>
          </p:nvPr>
        </p:nvSpPr>
        <p:spPr bwMode="auto">
          <a:xfrm>
            <a:off x="768350" y="744538"/>
            <a:ext cx="5260975" cy="3722687"/>
          </a:xfrm>
          <a:noFill/>
          <a:ln>
            <a:solidFill>
              <a:srgbClr val="000000"/>
            </a:solidFill>
            <a:miter lim="800000"/>
            <a:headEnd/>
            <a:tailEnd/>
          </a:ln>
        </p:spPr>
      </p:sp>
      <p:sp>
        <p:nvSpPr>
          <p:cNvPr id="7172" name="Rectangle 3"/>
          <p:cNvSpPr>
            <a:spLocks noGrp="1" noChangeArrowheads="1"/>
          </p:cNvSpPr>
          <p:nvPr>
            <p:ph type="body" idx="1"/>
          </p:nvPr>
        </p:nvSpPr>
        <p:spPr bwMode="auto">
          <a:noFill/>
        </p:spPr>
        <p:txBody>
          <a:bodyPr/>
          <a:lstStyle/>
          <a:p>
            <a:pPr eaLnBrk="1" hangingPunct="1">
              <a:spcBef>
                <a:spcPct val="0"/>
              </a:spcBef>
            </a:pPr>
            <a:r>
              <a:rPr lang="en-US" dirty="0">
                <a:ea typeface="ＭＳ Ｐゴシック" charset="-128"/>
                <a:cs typeface="ＭＳ Ｐゴシック" charset="-128"/>
              </a:rPr>
              <a:t>Most of what I am talking about is covered in the guidelines for use, found</a:t>
            </a:r>
            <a:r>
              <a:rPr lang="en-US" baseline="0" dirty="0">
                <a:ea typeface="ＭＳ Ｐゴシック" charset="-128"/>
                <a:cs typeface="ＭＳ Ｐゴシック" charset="-128"/>
              </a:rPr>
              <a:t> at the front of the RDA.</a:t>
            </a:r>
            <a:endParaRPr lang="en-US" dirty="0">
              <a:ea typeface="ＭＳ Ｐゴシック" charset="-128"/>
              <a:cs typeface="ＭＳ Ｐゴシック"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ayout A">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GB"/>
              <a:t>Click to edit Master title style</a:t>
            </a:r>
            <a:endParaRPr lang="en-AU"/>
          </a:p>
        </p:txBody>
      </p:sp>
      <p:sp>
        <p:nvSpPr>
          <p:cNvPr id="8" name="Text Placeholder 140">
            <a:extLst>
              <a:ext uri="{FF2B5EF4-FFF2-40B4-BE49-F238E27FC236}">
                <a16:creationId xmlns:a16="http://schemas.microsoft.com/office/drawing/2014/main" id="{C8A0A8BC-5C9C-4916-BC03-B49999A37886}"/>
              </a:ext>
            </a:extLst>
          </p:cNvPr>
          <p:cNvSpPr>
            <a:spLocks noGrp="1"/>
          </p:cNvSpPr>
          <p:nvPr>
            <p:ph type="body" sz="quarter" idx="16" hasCustomPrompt="1"/>
          </p:nvPr>
        </p:nvSpPr>
        <p:spPr>
          <a:xfrm>
            <a:off x="1528704" y="27933843"/>
            <a:ext cx="26831604" cy="1023136"/>
          </a:xfrm>
        </p:spPr>
        <p:txBody>
          <a:bodyPr anchor="ctr" anchorCtr="0"/>
          <a:lstStyle>
            <a:lvl1pPr>
              <a:spcBef>
                <a:spcPts val="0"/>
              </a:spcBef>
              <a:defRPr sz="4996" b="0">
                <a:solidFill>
                  <a:schemeClr val="bg1"/>
                </a:solidFill>
              </a:defRPr>
            </a:lvl1pPr>
            <a:lvl2pPr marL="0" indent="0">
              <a:spcBef>
                <a:spcPts val="0"/>
              </a:spcBef>
              <a:buNone/>
              <a:defRPr sz="4996" b="0">
                <a:solidFill>
                  <a:schemeClr val="bg1"/>
                </a:solidFill>
              </a:defRPr>
            </a:lvl2pPr>
            <a:lvl3pPr marL="0" indent="0">
              <a:spcBef>
                <a:spcPts val="0"/>
              </a:spcBef>
              <a:buNone/>
              <a:defRPr sz="4996" b="0">
                <a:solidFill>
                  <a:schemeClr val="bg1"/>
                </a:solidFill>
              </a:defRPr>
            </a:lvl3pPr>
            <a:lvl4pPr>
              <a:spcBef>
                <a:spcPts val="0"/>
              </a:spcBef>
              <a:defRPr sz="4996" b="0">
                <a:solidFill>
                  <a:schemeClr val="bg1"/>
                </a:solidFill>
              </a:defRPr>
            </a:lvl4pPr>
            <a:lvl5pPr>
              <a:spcBef>
                <a:spcPts val="0"/>
              </a:spcBef>
              <a:defRPr sz="4996" b="0">
                <a:solidFill>
                  <a:schemeClr val="bg1"/>
                </a:solidFill>
              </a:defRPr>
            </a:lvl5pPr>
            <a:lvl6pPr>
              <a:spcBef>
                <a:spcPts val="0"/>
              </a:spcBef>
              <a:defRPr sz="4996" b="0">
                <a:solidFill>
                  <a:schemeClr val="bg1"/>
                </a:solidFill>
              </a:defRPr>
            </a:lvl6pPr>
            <a:lvl7pPr>
              <a:spcBef>
                <a:spcPts val="0"/>
              </a:spcBef>
              <a:defRPr sz="4996" b="0">
                <a:solidFill>
                  <a:schemeClr val="bg1"/>
                </a:solidFill>
              </a:defRPr>
            </a:lvl7pPr>
            <a:lvl8pPr>
              <a:spcBef>
                <a:spcPts val="0"/>
              </a:spcBef>
              <a:defRPr sz="4996" b="0">
                <a:solidFill>
                  <a:schemeClr val="bg1"/>
                </a:solidFill>
              </a:defRPr>
            </a:lvl8pPr>
            <a:lvl9pPr>
              <a:spcBef>
                <a:spcPts val="0"/>
              </a:spcBef>
              <a:defRPr sz="4996" b="0">
                <a:solidFill>
                  <a:schemeClr val="bg1"/>
                </a:solidFill>
              </a:defRPr>
            </a:lvl9pPr>
          </a:lstStyle>
          <a:p>
            <a:pPr lvl="0"/>
            <a:r>
              <a:rPr lang="en-AU" noProof="0" dirty="0"/>
              <a:t>Click to add Tagline</a:t>
            </a:r>
          </a:p>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9" name="Text Placeholder 140">
            <a:extLst>
              <a:ext uri="{FF2B5EF4-FFF2-40B4-BE49-F238E27FC236}">
                <a16:creationId xmlns:a16="http://schemas.microsoft.com/office/drawing/2014/main" id="{6504C22C-A433-41D3-AB48-70A6499B2071}"/>
              </a:ext>
            </a:extLst>
          </p:cNvPr>
          <p:cNvSpPr>
            <a:spLocks noGrp="1"/>
          </p:cNvSpPr>
          <p:nvPr>
            <p:ph type="body" sz="quarter" idx="17" hasCustomPrompt="1"/>
          </p:nvPr>
        </p:nvSpPr>
        <p:spPr>
          <a:xfrm>
            <a:off x="28360308" y="27933843"/>
            <a:ext cx="12764402" cy="1023136"/>
          </a:xfrm>
        </p:spPr>
        <p:txBody>
          <a:bodyPr anchor="ctr" anchorCtr="0"/>
          <a:lstStyle>
            <a:lvl1pPr algn="r">
              <a:spcBef>
                <a:spcPts val="0"/>
              </a:spcBef>
              <a:defRPr sz="4996" b="0">
                <a:solidFill>
                  <a:schemeClr val="bg1"/>
                </a:solidFill>
              </a:defRPr>
            </a:lvl1pPr>
            <a:lvl2pPr marL="0" indent="0" algn="r">
              <a:spcBef>
                <a:spcPts val="0"/>
              </a:spcBef>
              <a:buNone/>
              <a:defRPr sz="4996" b="0">
                <a:solidFill>
                  <a:schemeClr val="bg1"/>
                </a:solidFill>
              </a:defRPr>
            </a:lvl2pPr>
            <a:lvl3pPr marL="0" indent="0" algn="r">
              <a:spcBef>
                <a:spcPts val="0"/>
              </a:spcBef>
              <a:buNone/>
              <a:defRPr sz="4996" b="0">
                <a:solidFill>
                  <a:schemeClr val="bg1"/>
                </a:solidFill>
              </a:defRPr>
            </a:lvl3pPr>
            <a:lvl4pPr algn="r">
              <a:spcBef>
                <a:spcPts val="0"/>
              </a:spcBef>
              <a:defRPr sz="4996" b="0">
                <a:solidFill>
                  <a:schemeClr val="bg1"/>
                </a:solidFill>
              </a:defRPr>
            </a:lvl4pPr>
            <a:lvl5pPr algn="r">
              <a:spcBef>
                <a:spcPts val="0"/>
              </a:spcBef>
              <a:defRPr sz="4996" b="0">
                <a:solidFill>
                  <a:schemeClr val="bg1"/>
                </a:solidFill>
              </a:defRPr>
            </a:lvl5pPr>
            <a:lvl6pPr algn="r">
              <a:spcBef>
                <a:spcPts val="0"/>
              </a:spcBef>
              <a:defRPr sz="4996" b="0">
                <a:solidFill>
                  <a:schemeClr val="bg1"/>
                </a:solidFill>
              </a:defRPr>
            </a:lvl6pPr>
            <a:lvl7pPr algn="r">
              <a:spcBef>
                <a:spcPts val="0"/>
              </a:spcBef>
              <a:defRPr sz="4996" b="0">
                <a:solidFill>
                  <a:schemeClr val="bg1"/>
                </a:solidFill>
              </a:defRPr>
            </a:lvl7pPr>
            <a:lvl8pPr algn="r">
              <a:spcBef>
                <a:spcPts val="0"/>
              </a:spcBef>
              <a:defRPr sz="4996" b="0">
                <a:solidFill>
                  <a:schemeClr val="bg1"/>
                </a:solidFill>
              </a:defRPr>
            </a:lvl8pPr>
            <a:lvl9pPr algn="r">
              <a:spcBef>
                <a:spcPts val="0"/>
              </a:spcBef>
              <a:defRPr sz="4996" b="0">
                <a:solidFill>
                  <a:schemeClr val="bg1"/>
                </a:solidFill>
              </a:defRPr>
            </a:lvl9pPr>
          </a:lstStyle>
          <a:p>
            <a:pPr lvl="0"/>
            <a:r>
              <a:rPr lang="en-AU" noProof="0" dirty="0"/>
              <a:t>Click to add URL</a:t>
            </a:r>
          </a:p>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Text Placeholder 140">
            <a:extLst>
              <a:ext uri="{FF2B5EF4-FFF2-40B4-BE49-F238E27FC236}">
                <a16:creationId xmlns:a16="http://schemas.microsoft.com/office/drawing/2014/main" id="{F45BD555-8BDB-416A-BF56-9639E2605B33}"/>
              </a:ext>
            </a:extLst>
          </p:cNvPr>
          <p:cNvSpPr>
            <a:spLocks noGrp="1"/>
          </p:cNvSpPr>
          <p:nvPr>
            <p:ph type="body" sz="quarter" idx="18" hasCustomPrompt="1"/>
          </p:nvPr>
        </p:nvSpPr>
        <p:spPr>
          <a:xfrm>
            <a:off x="1728265" y="6453966"/>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2" name="Text Placeholder 140">
            <a:extLst>
              <a:ext uri="{FF2B5EF4-FFF2-40B4-BE49-F238E27FC236}">
                <a16:creationId xmlns:a16="http://schemas.microsoft.com/office/drawing/2014/main" id="{D704F361-93F5-4588-801F-904714FA6407}"/>
              </a:ext>
            </a:extLst>
          </p:cNvPr>
          <p:cNvSpPr>
            <a:spLocks noGrp="1"/>
          </p:cNvSpPr>
          <p:nvPr>
            <p:ph type="body" sz="quarter" idx="19" hasCustomPrompt="1"/>
          </p:nvPr>
        </p:nvSpPr>
        <p:spPr>
          <a:xfrm>
            <a:off x="11846566" y="6453966"/>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Resize and move text box as required.</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 name="Text Placeholder 140">
            <a:extLst>
              <a:ext uri="{FF2B5EF4-FFF2-40B4-BE49-F238E27FC236}">
                <a16:creationId xmlns:a16="http://schemas.microsoft.com/office/drawing/2014/main" id="{FF21466A-D209-467E-AAAD-628B7D658492}"/>
              </a:ext>
            </a:extLst>
          </p:cNvPr>
          <p:cNvSpPr>
            <a:spLocks noGrp="1"/>
          </p:cNvSpPr>
          <p:nvPr>
            <p:ph type="body" sz="quarter" idx="20" hasCustomPrompt="1"/>
          </p:nvPr>
        </p:nvSpPr>
        <p:spPr>
          <a:xfrm>
            <a:off x="21964867" y="6453966"/>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and click on the image placeholder icon to add an image. Resize and move text box and image as required, keeping image within the text box border.</a:t>
            </a:r>
          </a:p>
          <a:p>
            <a:pPr lvl="1"/>
            <a:r>
              <a:rPr lang="en-AU" noProof="0" dirty="0"/>
              <a:t>Second level</a:t>
            </a:r>
          </a:p>
          <a:p>
            <a:pPr lvl="2"/>
            <a:r>
              <a:rPr lang="en-AU" noProof="0" dirty="0"/>
              <a:t>Third level</a:t>
            </a:r>
          </a:p>
          <a:p>
            <a:pPr lvl="0"/>
            <a:r>
              <a:rPr lang="en-AU" noProof="0" dirty="0"/>
              <a:t>Fourth level</a:t>
            </a:r>
          </a:p>
          <a:p>
            <a:pPr lvl="1"/>
            <a:r>
              <a:rPr lang="en-AU" noProof="0" dirty="0"/>
              <a:t>5</a:t>
            </a:r>
          </a:p>
          <a:p>
            <a:pPr lvl="2"/>
            <a:r>
              <a:rPr lang="en-AU" noProof="0" dirty="0"/>
              <a:t>6</a:t>
            </a:r>
          </a:p>
          <a:p>
            <a:pPr lvl="3"/>
            <a:r>
              <a:rPr lang="en-AU" noProof="0" dirty="0"/>
              <a:t>7</a:t>
            </a:r>
          </a:p>
          <a:p>
            <a:pPr lvl="4"/>
            <a:r>
              <a:rPr lang="en-AU" noProof="0" dirty="0"/>
              <a:t>8</a:t>
            </a:r>
          </a:p>
          <a:p>
            <a:pPr lvl="5"/>
            <a:r>
              <a:rPr lang="en-AU" noProof="0" dirty="0"/>
              <a:t>9</a:t>
            </a:r>
          </a:p>
          <a:p>
            <a:pPr lvl="5"/>
            <a:r>
              <a:rPr lang="en-AU" noProof="0" dirty="0"/>
              <a:t>Fifth level</a:t>
            </a:r>
          </a:p>
        </p:txBody>
      </p:sp>
      <p:sp>
        <p:nvSpPr>
          <p:cNvPr id="14" name="Text Placeholder 140">
            <a:extLst>
              <a:ext uri="{FF2B5EF4-FFF2-40B4-BE49-F238E27FC236}">
                <a16:creationId xmlns:a16="http://schemas.microsoft.com/office/drawing/2014/main" id="{7AF6F3B3-6E33-44B0-AF3D-AC9280636354}"/>
              </a:ext>
            </a:extLst>
          </p:cNvPr>
          <p:cNvSpPr>
            <a:spLocks noGrp="1"/>
          </p:cNvSpPr>
          <p:nvPr>
            <p:ph type="body" sz="quarter" idx="21" hasCustomPrompt="1"/>
          </p:nvPr>
        </p:nvSpPr>
        <p:spPr>
          <a:xfrm>
            <a:off x="32083169" y="6453966"/>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and click on the image placeholder icon to add an image. Resize and move text box and image as required, keeping image within the text box border.</a:t>
            </a:r>
          </a:p>
          <a:p>
            <a:pPr lvl="1"/>
            <a:r>
              <a:rPr lang="en-AU" noProof="0" dirty="0"/>
              <a:t>Second level</a:t>
            </a:r>
          </a:p>
          <a:p>
            <a:pPr lvl="2"/>
            <a:r>
              <a:rPr lang="en-AU" noProof="0" dirty="0"/>
              <a:t>Third level</a:t>
            </a:r>
          </a:p>
          <a:p>
            <a:pPr lvl="0"/>
            <a:r>
              <a:rPr lang="en-AU" noProof="0" dirty="0"/>
              <a:t>Fourth level</a:t>
            </a:r>
          </a:p>
          <a:p>
            <a:pPr lvl="1"/>
            <a:r>
              <a:rPr lang="en-AU" noProof="0" dirty="0"/>
              <a:t>5</a:t>
            </a:r>
          </a:p>
          <a:p>
            <a:pPr lvl="2"/>
            <a:r>
              <a:rPr lang="en-AU" noProof="0" dirty="0"/>
              <a:t>6</a:t>
            </a:r>
          </a:p>
          <a:p>
            <a:pPr lvl="3"/>
            <a:r>
              <a:rPr lang="en-AU" noProof="0" dirty="0"/>
              <a:t>7</a:t>
            </a:r>
          </a:p>
          <a:p>
            <a:pPr lvl="4"/>
            <a:r>
              <a:rPr lang="en-AU" noProof="0" dirty="0"/>
              <a:t>8</a:t>
            </a:r>
          </a:p>
          <a:p>
            <a:pPr lvl="5"/>
            <a:r>
              <a:rPr lang="en-AU" noProof="0" dirty="0"/>
              <a:t>9</a:t>
            </a:r>
          </a:p>
          <a:p>
            <a:pPr lvl="5"/>
            <a:r>
              <a:rPr lang="en-AU" noProof="0" dirty="0"/>
              <a:t>Fifth level</a:t>
            </a:r>
          </a:p>
        </p:txBody>
      </p:sp>
      <p:sp>
        <p:nvSpPr>
          <p:cNvPr id="15" name="Text Placeholder 140">
            <a:extLst>
              <a:ext uri="{FF2B5EF4-FFF2-40B4-BE49-F238E27FC236}">
                <a16:creationId xmlns:a16="http://schemas.microsoft.com/office/drawing/2014/main" id="{98B7981F-A93B-4018-B2E0-8A827C31C48F}"/>
              </a:ext>
            </a:extLst>
          </p:cNvPr>
          <p:cNvSpPr>
            <a:spLocks noGrp="1"/>
          </p:cNvSpPr>
          <p:nvPr>
            <p:ph type="body" sz="quarter" idx="22" hasCustomPrompt="1"/>
          </p:nvPr>
        </p:nvSpPr>
        <p:spPr>
          <a:xfrm>
            <a:off x="1728265" y="16582684"/>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6" name="Text Placeholder 140">
            <a:extLst>
              <a:ext uri="{FF2B5EF4-FFF2-40B4-BE49-F238E27FC236}">
                <a16:creationId xmlns:a16="http://schemas.microsoft.com/office/drawing/2014/main" id="{96D18436-1D1C-449F-A035-14550D9784CB}"/>
              </a:ext>
            </a:extLst>
          </p:cNvPr>
          <p:cNvSpPr>
            <a:spLocks noGrp="1"/>
          </p:cNvSpPr>
          <p:nvPr>
            <p:ph type="body" sz="quarter" idx="23" hasCustomPrompt="1"/>
          </p:nvPr>
        </p:nvSpPr>
        <p:spPr>
          <a:xfrm>
            <a:off x="11846566" y="16582684"/>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7" name="Text Placeholder 140">
            <a:extLst>
              <a:ext uri="{FF2B5EF4-FFF2-40B4-BE49-F238E27FC236}">
                <a16:creationId xmlns:a16="http://schemas.microsoft.com/office/drawing/2014/main" id="{351F1D59-48D4-49C4-8AB5-80846B0810C6}"/>
              </a:ext>
            </a:extLst>
          </p:cNvPr>
          <p:cNvSpPr>
            <a:spLocks noGrp="1"/>
          </p:cNvSpPr>
          <p:nvPr>
            <p:ph type="body" sz="quarter" idx="24" hasCustomPrompt="1"/>
          </p:nvPr>
        </p:nvSpPr>
        <p:spPr>
          <a:xfrm>
            <a:off x="21964867" y="16582684"/>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8" name="Text Placeholder 140">
            <a:extLst>
              <a:ext uri="{FF2B5EF4-FFF2-40B4-BE49-F238E27FC236}">
                <a16:creationId xmlns:a16="http://schemas.microsoft.com/office/drawing/2014/main" id="{08C7C6AB-D010-4A32-9601-D4CB5FBE5311}"/>
              </a:ext>
            </a:extLst>
          </p:cNvPr>
          <p:cNvSpPr>
            <a:spLocks noGrp="1"/>
          </p:cNvSpPr>
          <p:nvPr>
            <p:ph type="body" sz="quarter" idx="25" hasCustomPrompt="1"/>
          </p:nvPr>
        </p:nvSpPr>
        <p:spPr>
          <a:xfrm>
            <a:off x="32083169" y="16582684"/>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4" name="Picture Placeholder 3">
            <a:extLst>
              <a:ext uri="{FF2B5EF4-FFF2-40B4-BE49-F238E27FC236}">
                <a16:creationId xmlns:a16="http://schemas.microsoft.com/office/drawing/2014/main" id="{0E0E2288-2D9F-4EE3-970D-58E2332A4262}"/>
              </a:ext>
            </a:extLst>
          </p:cNvPr>
          <p:cNvSpPr>
            <a:spLocks noGrp="1"/>
          </p:cNvSpPr>
          <p:nvPr>
            <p:ph type="pic" sz="quarter" idx="26"/>
          </p:nvPr>
        </p:nvSpPr>
        <p:spPr>
          <a:xfrm>
            <a:off x="22565797" y="11717838"/>
            <a:ext cx="7675048" cy="2861436"/>
          </a:xfrm>
          <a:solidFill>
            <a:schemeClr val="bg1">
              <a:lumMod val="85000"/>
            </a:schemeClr>
          </a:solidFill>
        </p:spPr>
        <p:txBody>
          <a:bodyPr/>
          <a:lstStyle/>
          <a:p>
            <a:r>
              <a:rPr lang="en-GB"/>
              <a:t>Click icon to add picture</a:t>
            </a:r>
            <a:endParaRPr lang="en-AU" dirty="0"/>
          </a:p>
        </p:txBody>
      </p:sp>
      <p:sp>
        <p:nvSpPr>
          <p:cNvPr id="19" name="Picture Placeholder 3">
            <a:extLst>
              <a:ext uri="{FF2B5EF4-FFF2-40B4-BE49-F238E27FC236}">
                <a16:creationId xmlns:a16="http://schemas.microsoft.com/office/drawing/2014/main" id="{B45FB66B-FCE4-423B-9CDF-B7215F12FDDA}"/>
              </a:ext>
            </a:extLst>
          </p:cNvPr>
          <p:cNvSpPr>
            <a:spLocks noGrp="1"/>
          </p:cNvSpPr>
          <p:nvPr>
            <p:ph type="pic" sz="quarter" idx="27"/>
          </p:nvPr>
        </p:nvSpPr>
        <p:spPr>
          <a:xfrm>
            <a:off x="32741809" y="11717838"/>
            <a:ext cx="7675048" cy="2861436"/>
          </a:xfrm>
          <a:solidFill>
            <a:schemeClr val="bg1">
              <a:lumMod val="85000"/>
            </a:schemeClr>
          </a:solidFill>
        </p:spPr>
        <p:txBody>
          <a:bodyPr/>
          <a:lstStyle/>
          <a:p>
            <a:r>
              <a:rPr lang="en-GB"/>
              <a:t>Click icon to add picture</a:t>
            </a:r>
            <a:endParaRPr lang="en-AU"/>
          </a:p>
        </p:txBody>
      </p:sp>
      <p:sp>
        <p:nvSpPr>
          <p:cNvPr id="20" name="Picture Placeholder 3">
            <a:extLst>
              <a:ext uri="{FF2B5EF4-FFF2-40B4-BE49-F238E27FC236}">
                <a16:creationId xmlns:a16="http://schemas.microsoft.com/office/drawing/2014/main" id="{BACC7CAE-B014-4A41-8C39-038CF4CC120E}"/>
              </a:ext>
            </a:extLst>
          </p:cNvPr>
          <p:cNvSpPr>
            <a:spLocks noGrp="1"/>
          </p:cNvSpPr>
          <p:nvPr>
            <p:ph type="pic" sz="quarter" idx="28"/>
          </p:nvPr>
        </p:nvSpPr>
        <p:spPr>
          <a:xfrm>
            <a:off x="22565797" y="19407669"/>
            <a:ext cx="7675048" cy="5310281"/>
          </a:xfrm>
          <a:solidFill>
            <a:schemeClr val="bg1">
              <a:lumMod val="85000"/>
            </a:schemeClr>
          </a:solidFill>
        </p:spPr>
        <p:txBody>
          <a:bodyPr/>
          <a:lstStyle/>
          <a:p>
            <a:r>
              <a:rPr lang="en-GB"/>
              <a:t>Click icon to add picture</a:t>
            </a:r>
            <a:endParaRPr lang="en-AU" dirty="0"/>
          </a:p>
        </p:txBody>
      </p:sp>
      <p:sp>
        <p:nvSpPr>
          <p:cNvPr id="21" name="Picture Placeholder 3">
            <a:extLst>
              <a:ext uri="{FF2B5EF4-FFF2-40B4-BE49-F238E27FC236}">
                <a16:creationId xmlns:a16="http://schemas.microsoft.com/office/drawing/2014/main" id="{43AED4A2-9222-4847-8CD2-EE8F8599F8C0}"/>
              </a:ext>
            </a:extLst>
          </p:cNvPr>
          <p:cNvSpPr>
            <a:spLocks noGrp="1"/>
          </p:cNvSpPr>
          <p:nvPr>
            <p:ph type="pic" sz="quarter" idx="29"/>
          </p:nvPr>
        </p:nvSpPr>
        <p:spPr>
          <a:xfrm>
            <a:off x="32741810" y="21856514"/>
            <a:ext cx="3528932" cy="2861436"/>
          </a:xfrm>
          <a:solidFill>
            <a:schemeClr val="bg1">
              <a:lumMod val="85000"/>
            </a:schemeClr>
          </a:solidFill>
        </p:spPr>
        <p:txBody>
          <a:bodyPr/>
          <a:lstStyle/>
          <a:p>
            <a:r>
              <a:rPr lang="en-GB"/>
              <a:t>Click icon to add picture</a:t>
            </a:r>
            <a:endParaRPr lang="en-AU"/>
          </a:p>
        </p:txBody>
      </p:sp>
      <p:sp>
        <p:nvSpPr>
          <p:cNvPr id="22" name="Picture Placeholder 3">
            <a:extLst>
              <a:ext uri="{FF2B5EF4-FFF2-40B4-BE49-F238E27FC236}">
                <a16:creationId xmlns:a16="http://schemas.microsoft.com/office/drawing/2014/main" id="{A7010A96-D378-405C-A0DC-94B4336F84D8}"/>
              </a:ext>
            </a:extLst>
          </p:cNvPr>
          <p:cNvSpPr>
            <a:spLocks noGrp="1"/>
          </p:cNvSpPr>
          <p:nvPr>
            <p:ph type="pic" sz="quarter" idx="30"/>
          </p:nvPr>
        </p:nvSpPr>
        <p:spPr>
          <a:xfrm>
            <a:off x="36929383" y="21856514"/>
            <a:ext cx="3528932" cy="2861436"/>
          </a:xfrm>
          <a:solidFill>
            <a:schemeClr val="bg1">
              <a:lumMod val="85000"/>
            </a:schemeClr>
          </a:solidFill>
        </p:spPr>
        <p:txBody>
          <a:bodyPr/>
          <a:lstStyle/>
          <a:p>
            <a:r>
              <a:rPr lang="en-GB"/>
              <a:t>Click icon to add picture</a:t>
            </a:r>
            <a:endParaRPr lang="en-AU"/>
          </a:p>
        </p:txBody>
      </p:sp>
    </p:spTree>
    <p:extLst>
      <p:ext uri="{BB962C8B-B14F-4D97-AF65-F5344CB8AC3E}">
        <p14:creationId xmlns:p14="http://schemas.microsoft.com/office/powerpoint/2010/main" val="20375639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Layout B">
    <p:spTree>
      <p:nvGrpSpPr>
        <p:cNvPr id="1" name=""/>
        <p:cNvGrpSpPr/>
        <p:nvPr/>
      </p:nvGrpSpPr>
      <p:grpSpPr>
        <a:xfrm>
          <a:off x="0" y="0"/>
          <a:ext cx="0" cy="0"/>
          <a:chOff x="0" y="0"/>
          <a:chExt cx="0" cy="0"/>
        </a:xfrm>
      </p:grpSpPr>
      <p:sp>
        <p:nvSpPr>
          <p:cNvPr id="83" name="Rectangle 82">
            <a:extLst>
              <a:ext uri="{FF2B5EF4-FFF2-40B4-BE49-F238E27FC236}">
                <a16:creationId xmlns:a16="http://schemas.microsoft.com/office/drawing/2014/main" id="{4295EE82-563B-45A5-A389-A9FCA344BB74}"/>
              </a:ext>
            </a:extLst>
          </p:cNvPr>
          <p:cNvSpPr/>
          <p:nvPr userDrawn="1"/>
        </p:nvSpPr>
        <p:spPr>
          <a:xfrm>
            <a:off x="0" y="27438458"/>
            <a:ext cx="42775212" cy="2836755"/>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209"/>
          </a:p>
        </p:txBody>
      </p:sp>
      <p:grpSp>
        <p:nvGrpSpPr>
          <p:cNvPr id="24" name="Group 4">
            <a:extLst>
              <a:ext uri="{FF2B5EF4-FFF2-40B4-BE49-F238E27FC236}">
                <a16:creationId xmlns:a16="http://schemas.microsoft.com/office/drawing/2014/main" id="{BB2B0327-4C89-4B17-A27A-847E06A9F2DB}"/>
              </a:ext>
            </a:extLst>
          </p:cNvPr>
          <p:cNvGrpSpPr>
            <a:grpSpLocks noChangeAspect="1"/>
          </p:cNvGrpSpPr>
          <p:nvPr userDrawn="1"/>
        </p:nvGrpSpPr>
        <p:grpSpPr bwMode="auto">
          <a:xfrm>
            <a:off x="1728265" y="957244"/>
            <a:ext cx="4069580" cy="3847733"/>
            <a:chOff x="2864" y="1181"/>
            <a:chExt cx="1952" cy="1957"/>
          </a:xfrm>
        </p:grpSpPr>
        <p:sp>
          <p:nvSpPr>
            <p:cNvPr id="25" name="AutoShape 3">
              <a:extLst>
                <a:ext uri="{FF2B5EF4-FFF2-40B4-BE49-F238E27FC236}">
                  <a16:creationId xmlns:a16="http://schemas.microsoft.com/office/drawing/2014/main" id="{3E980BAE-7141-4BBB-A9FE-FB04A57455F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 name="Rectangle 5">
              <a:extLst>
                <a:ext uri="{FF2B5EF4-FFF2-40B4-BE49-F238E27FC236}">
                  <a16:creationId xmlns:a16="http://schemas.microsoft.com/office/drawing/2014/main" id="{3C50A433-739F-4031-8886-9CEE37706E8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 name="Freeform 6">
              <a:extLst>
                <a:ext uri="{FF2B5EF4-FFF2-40B4-BE49-F238E27FC236}">
                  <a16:creationId xmlns:a16="http://schemas.microsoft.com/office/drawing/2014/main" id="{0BFD3B6D-68DD-474E-8611-352F234A3621}"/>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 name="Freeform 7">
              <a:extLst>
                <a:ext uri="{FF2B5EF4-FFF2-40B4-BE49-F238E27FC236}">
                  <a16:creationId xmlns:a16="http://schemas.microsoft.com/office/drawing/2014/main" id="{E8D537A2-B794-40FB-B387-D617BAA075A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 name="Freeform 8">
              <a:extLst>
                <a:ext uri="{FF2B5EF4-FFF2-40B4-BE49-F238E27FC236}">
                  <a16:creationId xmlns:a16="http://schemas.microsoft.com/office/drawing/2014/main" id="{7A608719-2CFA-4C38-928D-1B26F083F3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0" name="Freeform 9">
              <a:extLst>
                <a:ext uri="{FF2B5EF4-FFF2-40B4-BE49-F238E27FC236}">
                  <a16:creationId xmlns:a16="http://schemas.microsoft.com/office/drawing/2014/main" id="{D150EFC4-2EBB-4875-951A-B66ECD2F04B2}"/>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1" name="Freeform 10">
              <a:extLst>
                <a:ext uri="{FF2B5EF4-FFF2-40B4-BE49-F238E27FC236}">
                  <a16:creationId xmlns:a16="http://schemas.microsoft.com/office/drawing/2014/main" id="{5DFC2073-D460-490A-B56D-DC4A31A0DAD7}"/>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2" name="Freeform 11">
              <a:extLst>
                <a:ext uri="{FF2B5EF4-FFF2-40B4-BE49-F238E27FC236}">
                  <a16:creationId xmlns:a16="http://schemas.microsoft.com/office/drawing/2014/main" id="{E485B47B-C1CC-40A0-ACDD-7829448C4FE7}"/>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3" name="Freeform 12">
              <a:extLst>
                <a:ext uri="{FF2B5EF4-FFF2-40B4-BE49-F238E27FC236}">
                  <a16:creationId xmlns:a16="http://schemas.microsoft.com/office/drawing/2014/main" id="{C691CEE8-5565-45B5-8BA7-4C7EAE15429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4" name="Freeform 13">
              <a:extLst>
                <a:ext uri="{FF2B5EF4-FFF2-40B4-BE49-F238E27FC236}">
                  <a16:creationId xmlns:a16="http://schemas.microsoft.com/office/drawing/2014/main" id="{28E62405-45BC-41CF-BE5F-D46E66D947D0}"/>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5" name="Freeform 14">
              <a:extLst>
                <a:ext uri="{FF2B5EF4-FFF2-40B4-BE49-F238E27FC236}">
                  <a16:creationId xmlns:a16="http://schemas.microsoft.com/office/drawing/2014/main" id="{66B9112C-007A-4F3E-8149-A473922CA6D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6" name="Freeform 15">
              <a:extLst>
                <a:ext uri="{FF2B5EF4-FFF2-40B4-BE49-F238E27FC236}">
                  <a16:creationId xmlns:a16="http://schemas.microsoft.com/office/drawing/2014/main" id="{A5A09EFA-5FF4-4875-8E91-DF61FF85E3D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7" name="Freeform 16">
              <a:extLst>
                <a:ext uri="{FF2B5EF4-FFF2-40B4-BE49-F238E27FC236}">
                  <a16:creationId xmlns:a16="http://schemas.microsoft.com/office/drawing/2014/main" id="{E2ADE24C-4F54-4BC6-B4A9-7A75628589D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8" name="Freeform 17">
              <a:extLst>
                <a:ext uri="{FF2B5EF4-FFF2-40B4-BE49-F238E27FC236}">
                  <a16:creationId xmlns:a16="http://schemas.microsoft.com/office/drawing/2014/main" id="{D739E6B3-96FA-45AE-B693-74AD055EBA5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9" name="Freeform 18">
              <a:extLst>
                <a:ext uri="{FF2B5EF4-FFF2-40B4-BE49-F238E27FC236}">
                  <a16:creationId xmlns:a16="http://schemas.microsoft.com/office/drawing/2014/main" id="{1AEE3E35-5742-4BD0-ABD3-0ED298E1ED3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0" name="Freeform 19">
              <a:extLst>
                <a:ext uri="{FF2B5EF4-FFF2-40B4-BE49-F238E27FC236}">
                  <a16:creationId xmlns:a16="http://schemas.microsoft.com/office/drawing/2014/main" id="{37CE9E89-E0F2-4C49-BB43-5BAA06C0FEDF}"/>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1" name="Freeform 20">
              <a:extLst>
                <a:ext uri="{FF2B5EF4-FFF2-40B4-BE49-F238E27FC236}">
                  <a16:creationId xmlns:a16="http://schemas.microsoft.com/office/drawing/2014/main" id="{8AE0A991-B974-4490-94E8-65B611FA6B69}"/>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2" name="Rectangle 21">
              <a:extLst>
                <a:ext uri="{FF2B5EF4-FFF2-40B4-BE49-F238E27FC236}">
                  <a16:creationId xmlns:a16="http://schemas.microsoft.com/office/drawing/2014/main" id="{1F3F1713-C14D-4071-BEF7-78D93C0525B7}"/>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3" name="Freeform 22">
              <a:extLst>
                <a:ext uri="{FF2B5EF4-FFF2-40B4-BE49-F238E27FC236}">
                  <a16:creationId xmlns:a16="http://schemas.microsoft.com/office/drawing/2014/main" id="{2C1D591C-6E16-401B-9347-39130E8E2B1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4" name="Freeform 23">
              <a:extLst>
                <a:ext uri="{FF2B5EF4-FFF2-40B4-BE49-F238E27FC236}">
                  <a16:creationId xmlns:a16="http://schemas.microsoft.com/office/drawing/2014/main" id="{F27433B9-F51C-4CEA-BBB2-8E1F3783A20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5" name="Freeform 24">
              <a:extLst>
                <a:ext uri="{FF2B5EF4-FFF2-40B4-BE49-F238E27FC236}">
                  <a16:creationId xmlns:a16="http://schemas.microsoft.com/office/drawing/2014/main" id="{91045B07-FDAE-49B7-A566-FA4027CAF7D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6" name="Freeform 25">
              <a:extLst>
                <a:ext uri="{FF2B5EF4-FFF2-40B4-BE49-F238E27FC236}">
                  <a16:creationId xmlns:a16="http://schemas.microsoft.com/office/drawing/2014/main" id="{23EFF0F1-ACD7-4B14-8733-87AC8FCB72B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7" name="Freeform 26">
              <a:extLst>
                <a:ext uri="{FF2B5EF4-FFF2-40B4-BE49-F238E27FC236}">
                  <a16:creationId xmlns:a16="http://schemas.microsoft.com/office/drawing/2014/main" id="{C98F7915-AE6E-4D14-AD3B-8EA026D68701}"/>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8" name="Freeform 27">
              <a:extLst>
                <a:ext uri="{FF2B5EF4-FFF2-40B4-BE49-F238E27FC236}">
                  <a16:creationId xmlns:a16="http://schemas.microsoft.com/office/drawing/2014/main" id="{604A5A15-2419-4FB3-AAA7-C14FE1AAC1EB}"/>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9" name="Freeform 28">
              <a:extLst>
                <a:ext uri="{FF2B5EF4-FFF2-40B4-BE49-F238E27FC236}">
                  <a16:creationId xmlns:a16="http://schemas.microsoft.com/office/drawing/2014/main" id="{5C30204E-2386-4E45-B397-11AA242CF95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0" name="Freeform 29">
              <a:extLst>
                <a:ext uri="{FF2B5EF4-FFF2-40B4-BE49-F238E27FC236}">
                  <a16:creationId xmlns:a16="http://schemas.microsoft.com/office/drawing/2014/main" id="{EA63EF3A-98CA-4024-9DE6-5BE6C331CE7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1" name="Freeform 30">
              <a:extLst>
                <a:ext uri="{FF2B5EF4-FFF2-40B4-BE49-F238E27FC236}">
                  <a16:creationId xmlns:a16="http://schemas.microsoft.com/office/drawing/2014/main" id="{C8F222AD-4AB0-4CD5-A4DE-3E4B9CF53EDB}"/>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2" name="Freeform 31">
              <a:extLst>
                <a:ext uri="{FF2B5EF4-FFF2-40B4-BE49-F238E27FC236}">
                  <a16:creationId xmlns:a16="http://schemas.microsoft.com/office/drawing/2014/main" id="{0997E9A1-A892-4454-B20B-84B580EB602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3" name="Freeform 32">
              <a:extLst>
                <a:ext uri="{FF2B5EF4-FFF2-40B4-BE49-F238E27FC236}">
                  <a16:creationId xmlns:a16="http://schemas.microsoft.com/office/drawing/2014/main" id="{9F66920E-CF8C-43B3-A3B2-C0CCF1CCEA6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4" name="Freeform 34">
              <a:extLst>
                <a:ext uri="{FF2B5EF4-FFF2-40B4-BE49-F238E27FC236}">
                  <a16:creationId xmlns:a16="http://schemas.microsoft.com/office/drawing/2014/main" id="{CCFFD82A-4988-4066-A57F-83C60FA3418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5" name="Freeform 35">
              <a:extLst>
                <a:ext uri="{FF2B5EF4-FFF2-40B4-BE49-F238E27FC236}">
                  <a16:creationId xmlns:a16="http://schemas.microsoft.com/office/drawing/2014/main" id="{7D2CD34D-511B-4809-8D7B-80942ED483A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6" name="Freeform 36">
              <a:extLst>
                <a:ext uri="{FF2B5EF4-FFF2-40B4-BE49-F238E27FC236}">
                  <a16:creationId xmlns:a16="http://schemas.microsoft.com/office/drawing/2014/main" id="{D22E6408-1C0F-439A-B7B5-87FC9B39376D}"/>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7" name="Freeform 37">
              <a:extLst>
                <a:ext uri="{FF2B5EF4-FFF2-40B4-BE49-F238E27FC236}">
                  <a16:creationId xmlns:a16="http://schemas.microsoft.com/office/drawing/2014/main" id="{6499A6EF-A83D-4196-88FC-9599FDF9DE0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8" name="Freeform 38">
              <a:extLst>
                <a:ext uri="{FF2B5EF4-FFF2-40B4-BE49-F238E27FC236}">
                  <a16:creationId xmlns:a16="http://schemas.microsoft.com/office/drawing/2014/main" id="{5B05072D-9124-4183-AB6C-D49B3738F0A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9" name="Freeform 39">
              <a:extLst>
                <a:ext uri="{FF2B5EF4-FFF2-40B4-BE49-F238E27FC236}">
                  <a16:creationId xmlns:a16="http://schemas.microsoft.com/office/drawing/2014/main" id="{62839DB5-7C4A-4BF1-8765-9F4F3B69190A}"/>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0" name="Freeform 40">
              <a:extLst>
                <a:ext uri="{FF2B5EF4-FFF2-40B4-BE49-F238E27FC236}">
                  <a16:creationId xmlns:a16="http://schemas.microsoft.com/office/drawing/2014/main" id="{AEEB9B0A-CFBC-402F-B718-934B9A0626C5}"/>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1" name="Freeform 41">
              <a:extLst>
                <a:ext uri="{FF2B5EF4-FFF2-40B4-BE49-F238E27FC236}">
                  <a16:creationId xmlns:a16="http://schemas.microsoft.com/office/drawing/2014/main" id="{104D51CF-13E9-40F9-AEA7-5066AB82831A}"/>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2" name="Freeform 42">
              <a:extLst>
                <a:ext uri="{FF2B5EF4-FFF2-40B4-BE49-F238E27FC236}">
                  <a16:creationId xmlns:a16="http://schemas.microsoft.com/office/drawing/2014/main" id="{D64CC5F8-0125-4B6F-B295-119326AF624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3" name="Freeform 43">
              <a:extLst>
                <a:ext uri="{FF2B5EF4-FFF2-40B4-BE49-F238E27FC236}">
                  <a16:creationId xmlns:a16="http://schemas.microsoft.com/office/drawing/2014/main" id="{DF034748-87BB-4295-820E-FF148C8F467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4" name="Freeform 44">
              <a:extLst>
                <a:ext uri="{FF2B5EF4-FFF2-40B4-BE49-F238E27FC236}">
                  <a16:creationId xmlns:a16="http://schemas.microsoft.com/office/drawing/2014/main" id="{D9534486-B9D9-415A-9DAF-F36B732676E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5" name="Freeform 45">
              <a:extLst>
                <a:ext uri="{FF2B5EF4-FFF2-40B4-BE49-F238E27FC236}">
                  <a16:creationId xmlns:a16="http://schemas.microsoft.com/office/drawing/2014/main" id="{9CA7BE79-9F72-4E3A-9B6A-0A17BD7A393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6" name="Freeform 46">
              <a:extLst>
                <a:ext uri="{FF2B5EF4-FFF2-40B4-BE49-F238E27FC236}">
                  <a16:creationId xmlns:a16="http://schemas.microsoft.com/office/drawing/2014/main" id="{D26377BC-5930-472C-8D15-DFEDEDF6C54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7" name="Freeform 47">
              <a:extLst>
                <a:ext uri="{FF2B5EF4-FFF2-40B4-BE49-F238E27FC236}">
                  <a16:creationId xmlns:a16="http://schemas.microsoft.com/office/drawing/2014/main" id="{54A39DE4-A02C-427C-8A6E-0F98C30BB0A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8" name="Freeform 48">
              <a:extLst>
                <a:ext uri="{FF2B5EF4-FFF2-40B4-BE49-F238E27FC236}">
                  <a16:creationId xmlns:a16="http://schemas.microsoft.com/office/drawing/2014/main" id="{FE510BC8-5EBD-4C59-9451-D331AA682F80}"/>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9" name="Freeform 49">
              <a:extLst>
                <a:ext uri="{FF2B5EF4-FFF2-40B4-BE49-F238E27FC236}">
                  <a16:creationId xmlns:a16="http://schemas.microsoft.com/office/drawing/2014/main" id="{712299D8-7D1D-420D-BCFA-98AA404B6524}"/>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0" name="Freeform 50">
              <a:extLst>
                <a:ext uri="{FF2B5EF4-FFF2-40B4-BE49-F238E27FC236}">
                  <a16:creationId xmlns:a16="http://schemas.microsoft.com/office/drawing/2014/main" id="{C1DB82AA-6988-4864-AEF8-5D5A9DCD43C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1" name="Freeform 51">
              <a:extLst>
                <a:ext uri="{FF2B5EF4-FFF2-40B4-BE49-F238E27FC236}">
                  <a16:creationId xmlns:a16="http://schemas.microsoft.com/office/drawing/2014/main" id="{7CDE01AA-B6D9-4BE0-B4BA-5C7D7FBEB78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2" name="Freeform 52">
              <a:extLst>
                <a:ext uri="{FF2B5EF4-FFF2-40B4-BE49-F238E27FC236}">
                  <a16:creationId xmlns:a16="http://schemas.microsoft.com/office/drawing/2014/main" id="{E5A04EE1-CB6E-41EA-99C5-CF68875AB92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3" name="Freeform 53">
              <a:extLst>
                <a:ext uri="{FF2B5EF4-FFF2-40B4-BE49-F238E27FC236}">
                  <a16:creationId xmlns:a16="http://schemas.microsoft.com/office/drawing/2014/main" id="{4D596FBF-3A87-406F-800A-A38F1B063CF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4" name="Freeform 54">
              <a:extLst>
                <a:ext uri="{FF2B5EF4-FFF2-40B4-BE49-F238E27FC236}">
                  <a16:creationId xmlns:a16="http://schemas.microsoft.com/office/drawing/2014/main" id="{183A33BD-E1D3-4C2C-A647-B9F1DD0BFD8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5" name="Freeform 55">
              <a:extLst>
                <a:ext uri="{FF2B5EF4-FFF2-40B4-BE49-F238E27FC236}">
                  <a16:creationId xmlns:a16="http://schemas.microsoft.com/office/drawing/2014/main" id="{34E9A2B7-2DBF-4327-AE8E-DAC80678262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6" name="Freeform 56">
              <a:extLst>
                <a:ext uri="{FF2B5EF4-FFF2-40B4-BE49-F238E27FC236}">
                  <a16:creationId xmlns:a16="http://schemas.microsoft.com/office/drawing/2014/main" id="{BCB2EBCB-C08B-4456-9BC7-CA9EED4CA30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7" name="Freeform 57">
              <a:extLst>
                <a:ext uri="{FF2B5EF4-FFF2-40B4-BE49-F238E27FC236}">
                  <a16:creationId xmlns:a16="http://schemas.microsoft.com/office/drawing/2014/main" id="{A47AEABD-41C4-4570-85BD-9F2B7831CCE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8" name="Freeform 58">
              <a:extLst>
                <a:ext uri="{FF2B5EF4-FFF2-40B4-BE49-F238E27FC236}">
                  <a16:creationId xmlns:a16="http://schemas.microsoft.com/office/drawing/2014/main" id="{73EDABB9-1410-456A-A586-DC974C639719}"/>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9" name="Freeform 59">
              <a:extLst>
                <a:ext uri="{FF2B5EF4-FFF2-40B4-BE49-F238E27FC236}">
                  <a16:creationId xmlns:a16="http://schemas.microsoft.com/office/drawing/2014/main" id="{3D27EE90-1002-4848-969D-B441129ED9A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80" name="Freeform 60">
              <a:extLst>
                <a:ext uri="{FF2B5EF4-FFF2-40B4-BE49-F238E27FC236}">
                  <a16:creationId xmlns:a16="http://schemas.microsoft.com/office/drawing/2014/main" id="{EBACE679-824F-4DC6-BA60-B4F99C9E83EA}"/>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81" name="Freeform 61">
              <a:extLst>
                <a:ext uri="{FF2B5EF4-FFF2-40B4-BE49-F238E27FC236}">
                  <a16:creationId xmlns:a16="http://schemas.microsoft.com/office/drawing/2014/main" id="{CE3FFBCD-FEB2-452F-9F17-EAD84BBBCCE3}"/>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82" name="Freeform 62">
              <a:extLst>
                <a:ext uri="{FF2B5EF4-FFF2-40B4-BE49-F238E27FC236}">
                  <a16:creationId xmlns:a16="http://schemas.microsoft.com/office/drawing/2014/main" id="{4C25761E-36D9-465E-99E0-B1B25602021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grpSp>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lvl1pPr>
              <a:defRPr>
                <a:solidFill>
                  <a:schemeClr val="tx2"/>
                </a:solidFill>
              </a:defRPr>
            </a:lvl1pPr>
          </a:lstStyle>
          <a:p>
            <a:r>
              <a:rPr lang="en-GB"/>
              <a:t>Click to edit Master title style</a:t>
            </a:r>
            <a:endParaRPr lang="en-AU" dirty="0"/>
          </a:p>
        </p:txBody>
      </p:sp>
      <p:sp>
        <p:nvSpPr>
          <p:cNvPr id="8" name="Text Placeholder 140">
            <a:extLst>
              <a:ext uri="{FF2B5EF4-FFF2-40B4-BE49-F238E27FC236}">
                <a16:creationId xmlns:a16="http://schemas.microsoft.com/office/drawing/2014/main" id="{C8A0A8BC-5C9C-4916-BC03-B49999A37886}"/>
              </a:ext>
            </a:extLst>
          </p:cNvPr>
          <p:cNvSpPr>
            <a:spLocks noGrp="1"/>
          </p:cNvSpPr>
          <p:nvPr>
            <p:ph type="body" sz="quarter" idx="16" hasCustomPrompt="1"/>
          </p:nvPr>
        </p:nvSpPr>
        <p:spPr>
          <a:xfrm>
            <a:off x="1528704" y="27933843"/>
            <a:ext cx="26831604" cy="1023136"/>
          </a:xfrm>
        </p:spPr>
        <p:txBody>
          <a:bodyPr anchor="ctr" anchorCtr="0"/>
          <a:lstStyle>
            <a:lvl1pPr>
              <a:spcBef>
                <a:spcPts val="0"/>
              </a:spcBef>
              <a:defRPr sz="4996" b="0">
                <a:solidFill>
                  <a:schemeClr val="bg1"/>
                </a:solidFill>
              </a:defRPr>
            </a:lvl1pPr>
            <a:lvl2pPr marL="0" indent="0">
              <a:spcBef>
                <a:spcPts val="0"/>
              </a:spcBef>
              <a:buNone/>
              <a:defRPr sz="4996" b="0">
                <a:solidFill>
                  <a:schemeClr val="bg1"/>
                </a:solidFill>
              </a:defRPr>
            </a:lvl2pPr>
            <a:lvl3pPr marL="0" indent="0">
              <a:spcBef>
                <a:spcPts val="0"/>
              </a:spcBef>
              <a:buNone/>
              <a:defRPr sz="4996" b="0">
                <a:solidFill>
                  <a:schemeClr val="bg1"/>
                </a:solidFill>
              </a:defRPr>
            </a:lvl3pPr>
            <a:lvl4pPr>
              <a:spcBef>
                <a:spcPts val="0"/>
              </a:spcBef>
              <a:defRPr sz="4996" b="0">
                <a:solidFill>
                  <a:schemeClr val="bg1"/>
                </a:solidFill>
              </a:defRPr>
            </a:lvl4pPr>
            <a:lvl5pPr>
              <a:spcBef>
                <a:spcPts val="0"/>
              </a:spcBef>
              <a:defRPr sz="4996" b="0">
                <a:solidFill>
                  <a:schemeClr val="bg1"/>
                </a:solidFill>
              </a:defRPr>
            </a:lvl5pPr>
            <a:lvl6pPr>
              <a:spcBef>
                <a:spcPts val="0"/>
              </a:spcBef>
              <a:defRPr sz="4996" b="0">
                <a:solidFill>
                  <a:schemeClr val="bg1"/>
                </a:solidFill>
              </a:defRPr>
            </a:lvl6pPr>
            <a:lvl7pPr>
              <a:spcBef>
                <a:spcPts val="0"/>
              </a:spcBef>
              <a:defRPr sz="4996" b="0">
                <a:solidFill>
                  <a:schemeClr val="bg1"/>
                </a:solidFill>
              </a:defRPr>
            </a:lvl7pPr>
            <a:lvl8pPr>
              <a:spcBef>
                <a:spcPts val="0"/>
              </a:spcBef>
              <a:defRPr sz="4996" b="0">
                <a:solidFill>
                  <a:schemeClr val="bg1"/>
                </a:solidFill>
              </a:defRPr>
            </a:lvl8pPr>
            <a:lvl9pPr>
              <a:spcBef>
                <a:spcPts val="0"/>
              </a:spcBef>
              <a:defRPr sz="4996" b="0">
                <a:solidFill>
                  <a:schemeClr val="bg1"/>
                </a:solidFill>
              </a:defRPr>
            </a:lvl9pPr>
          </a:lstStyle>
          <a:p>
            <a:pPr lvl="0"/>
            <a:r>
              <a:rPr lang="en-AU" noProof="0" dirty="0"/>
              <a:t>Click to add Tagline</a:t>
            </a:r>
          </a:p>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9" name="Text Placeholder 140">
            <a:extLst>
              <a:ext uri="{FF2B5EF4-FFF2-40B4-BE49-F238E27FC236}">
                <a16:creationId xmlns:a16="http://schemas.microsoft.com/office/drawing/2014/main" id="{6504C22C-A433-41D3-AB48-70A6499B2071}"/>
              </a:ext>
            </a:extLst>
          </p:cNvPr>
          <p:cNvSpPr>
            <a:spLocks noGrp="1"/>
          </p:cNvSpPr>
          <p:nvPr>
            <p:ph type="body" sz="quarter" idx="17" hasCustomPrompt="1"/>
          </p:nvPr>
        </p:nvSpPr>
        <p:spPr>
          <a:xfrm>
            <a:off x="28360308" y="27933843"/>
            <a:ext cx="12764402" cy="1023136"/>
          </a:xfrm>
        </p:spPr>
        <p:txBody>
          <a:bodyPr anchor="ctr" anchorCtr="0"/>
          <a:lstStyle>
            <a:lvl1pPr algn="r">
              <a:spcBef>
                <a:spcPts val="0"/>
              </a:spcBef>
              <a:defRPr sz="4996" b="0">
                <a:solidFill>
                  <a:schemeClr val="bg1"/>
                </a:solidFill>
              </a:defRPr>
            </a:lvl1pPr>
            <a:lvl2pPr marL="0" indent="0" algn="r">
              <a:spcBef>
                <a:spcPts val="0"/>
              </a:spcBef>
              <a:buNone/>
              <a:defRPr sz="4996" b="0">
                <a:solidFill>
                  <a:schemeClr val="bg1"/>
                </a:solidFill>
              </a:defRPr>
            </a:lvl2pPr>
            <a:lvl3pPr marL="0" indent="0" algn="r">
              <a:spcBef>
                <a:spcPts val="0"/>
              </a:spcBef>
              <a:buNone/>
              <a:defRPr sz="4996" b="0">
                <a:solidFill>
                  <a:schemeClr val="bg1"/>
                </a:solidFill>
              </a:defRPr>
            </a:lvl3pPr>
            <a:lvl4pPr algn="r">
              <a:spcBef>
                <a:spcPts val="0"/>
              </a:spcBef>
              <a:defRPr sz="4996" b="0">
                <a:solidFill>
                  <a:schemeClr val="bg1"/>
                </a:solidFill>
              </a:defRPr>
            </a:lvl4pPr>
            <a:lvl5pPr algn="r">
              <a:spcBef>
                <a:spcPts val="0"/>
              </a:spcBef>
              <a:defRPr sz="4996" b="0">
                <a:solidFill>
                  <a:schemeClr val="bg1"/>
                </a:solidFill>
              </a:defRPr>
            </a:lvl5pPr>
            <a:lvl6pPr algn="r">
              <a:spcBef>
                <a:spcPts val="0"/>
              </a:spcBef>
              <a:defRPr sz="4996" b="0">
                <a:solidFill>
                  <a:schemeClr val="bg1"/>
                </a:solidFill>
              </a:defRPr>
            </a:lvl6pPr>
            <a:lvl7pPr algn="r">
              <a:spcBef>
                <a:spcPts val="0"/>
              </a:spcBef>
              <a:defRPr sz="4996" b="0">
                <a:solidFill>
                  <a:schemeClr val="bg1"/>
                </a:solidFill>
              </a:defRPr>
            </a:lvl7pPr>
            <a:lvl8pPr algn="r">
              <a:spcBef>
                <a:spcPts val="0"/>
              </a:spcBef>
              <a:defRPr sz="4996" b="0">
                <a:solidFill>
                  <a:schemeClr val="bg1"/>
                </a:solidFill>
              </a:defRPr>
            </a:lvl8pPr>
            <a:lvl9pPr algn="r">
              <a:spcBef>
                <a:spcPts val="0"/>
              </a:spcBef>
              <a:defRPr sz="4996" b="0">
                <a:solidFill>
                  <a:schemeClr val="bg1"/>
                </a:solidFill>
              </a:defRPr>
            </a:lvl9pPr>
          </a:lstStyle>
          <a:p>
            <a:pPr lvl="0"/>
            <a:r>
              <a:rPr lang="en-AU" noProof="0" dirty="0"/>
              <a:t>Click to add URL</a:t>
            </a:r>
          </a:p>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Text Placeholder 140">
            <a:extLst>
              <a:ext uri="{FF2B5EF4-FFF2-40B4-BE49-F238E27FC236}">
                <a16:creationId xmlns:a16="http://schemas.microsoft.com/office/drawing/2014/main" id="{F45BD555-8BDB-416A-BF56-9639E2605B33}"/>
              </a:ext>
            </a:extLst>
          </p:cNvPr>
          <p:cNvSpPr>
            <a:spLocks noGrp="1"/>
          </p:cNvSpPr>
          <p:nvPr>
            <p:ph type="body" sz="quarter" idx="18" hasCustomPrompt="1"/>
          </p:nvPr>
        </p:nvSpPr>
        <p:spPr>
          <a:xfrm>
            <a:off x="1728265" y="6453966"/>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2" name="Text Placeholder 140">
            <a:extLst>
              <a:ext uri="{FF2B5EF4-FFF2-40B4-BE49-F238E27FC236}">
                <a16:creationId xmlns:a16="http://schemas.microsoft.com/office/drawing/2014/main" id="{D704F361-93F5-4588-801F-904714FA6407}"/>
              </a:ext>
            </a:extLst>
          </p:cNvPr>
          <p:cNvSpPr>
            <a:spLocks noGrp="1"/>
          </p:cNvSpPr>
          <p:nvPr>
            <p:ph type="body" sz="quarter" idx="19" hasCustomPrompt="1"/>
          </p:nvPr>
        </p:nvSpPr>
        <p:spPr>
          <a:xfrm>
            <a:off x="11846566" y="6453966"/>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Resize and move text box as required.</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 name="Text Placeholder 140">
            <a:extLst>
              <a:ext uri="{FF2B5EF4-FFF2-40B4-BE49-F238E27FC236}">
                <a16:creationId xmlns:a16="http://schemas.microsoft.com/office/drawing/2014/main" id="{FF21466A-D209-467E-AAAD-628B7D658492}"/>
              </a:ext>
            </a:extLst>
          </p:cNvPr>
          <p:cNvSpPr>
            <a:spLocks noGrp="1"/>
          </p:cNvSpPr>
          <p:nvPr>
            <p:ph type="body" sz="quarter" idx="20" hasCustomPrompt="1"/>
          </p:nvPr>
        </p:nvSpPr>
        <p:spPr>
          <a:xfrm>
            <a:off x="21964867" y="6453966"/>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and click on the image placeholder icon to add an image. Resize and move text box and image as required, keeping image within the text box border.</a:t>
            </a:r>
          </a:p>
          <a:p>
            <a:pPr lvl="1"/>
            <a:r>
              <a:rPr lang="en-AU" noProof="0" dirty="0"/>
              <a:t>Second level</a:t>
            </a:r>
          </a:p>
          <a:p>
            <a:pPr lvl="2"/>
            <a:r>
              <a:rPr lang="en-AU" noProof="0" dirty="0"/>
              <a:t>Third level</a:t>
            </a:r>
          </a:p>
          <a:p>
            <a:pPr lvl="0"/>
            <a:r>
              <a:rPr lang="en-AU" noProof="0" dirty="0"/>
              <a:t>Fourth level</a:t>
            </a:r>
          </a:p>
          <a:p>
            <a:pPr lvl="1"/>
            <a:r>
              <a:rPr lang="en-AU" noProof="0" dirty="0"/>
              <a:t>5</a:t>
            </a:r>
          </a:p>
          <a:p>
            <a:pPr lvl="2"/>
            <a:r>
              <a:rPr lang="en-AU" noProof="0" dirty="0"/>
              <a:t>6</a:t>
            </a:r>
          </a:p>
          <a:p>
            <a:pPr lvl="3"/>
            <a:r>
              <a:rPr lang="en-AU" noProof="0" dirty="0"/>
              <a:t>7</a:t>
            </a:r>
          </a:p>
          <a:p>
            <a:pPr lvl="4"/>
            <a:r>
              <a:rPr lang="en-AU" noProof="0" dirty="0"/>
              <a:t>8</a:t>
            </a:r>
          </a:p>
          <a:p>
            <a:pPr lvl="5"/>
            <a:r>
              <a:rPr lang="en-AU" noProof="0" dirty="0"/>
              <a:t>9</a:t>
            </a:r>
          </a:p>
          <a:p>
            <a:pPr lvl="5"/>
            <a:r>
              <a:rPr lang="en-AU" noProof="0" dirty="0"/>
              <a:t>Fifth level</a:t>
            </a:r>
          </a:p>
        </p:txBody>
      </p:sp>
      <p:sp>
        <p:nvSpPr>
          <p:cNvPr id="14" name="Text Placeholder 140">
            <a:extLst>
              <a:ext uri="{FF2B5EF4-FFF2-40B4-BE49-F238E27FC236}">
                <a16:creationId xmlns:a16="http://schemas.microsoft.com/office/drawing/2014/main" id="{7AF6F3B3-6E33-44B0-AF3D-AC9280636354}"/>
              </a:ext>
            </a:extLst>
          </p:cNvPr>
          <p:cNvSpPr>
            <a:spLocks noGrp="1"/>
          </p:cNvSpPr>
          <p:nvPr>
            <p:ph type="body" sz="quarter" idx="21" hasCustomPrompt="1"/>
          </p:nvPr>
        </p:nvSpPr>
        <p:spPr>
          <a:xfrm>
            <a:off x="32083169" y="6453966"/>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and click on the image placeholder icon to add an image. Resize and move text box and image as required, keeping image within the text box border.</a:t>
            </a:r>
          </a:p>
          <a:p>
            <a:pPr lvl="1"/>
            <a:r>
              <a:rPr lang="en-AU" noProof="0" dirty="0"/>
              <a:t>Second level</a:t>
            </a:r>
          </a:p>
          <a:p>
            <a:pPr lvl="2"/>
            <a:r>
              <a:rPr lang="en-AU" noProof="0" dirty="0"/>
              <a:t>Third level</a:t>
            </a:r>
          </a:p>
          <a:p>
            <a:pPr lvl="0"/>
            <a:r>
              <a:rPr lang="en-AU" noProof="0" dirty="0"/>
              <a:t>Fourth level</a:t>
            </a:r>
          </a:p>
          <a:p>
            <a:pPr lvl="1"/>
            <a:r>
              <a:rPr lang="en-AU" noProof="0" dirty="0"/>
              <a:t>5</a:t>
            </a:r>
          </a:p>
          <a:p>
            <a:pPr lvl="2"/>
            <a:r>
              <a:rPr lang="en-AU" noProof="0" dirty="0"/>
              <a:t>6</a:t>
            </a:r>
          </a:p>
          <a:p>
            <a:pPr lvl="3"/>
            <a:r>
              <a:rPr lang="en-AU" noProof="0" dirty="0"/>
              <a:t>7</a:t>
            </a:r>
          </a:p>
          <a:p>
            <a:pPr lvl="4"/>
            <a:r>
              <a:rPr lang="en-AU" noProof="0" dirty="0"/>
              <a:t>8</a:t>
            </a:r>
          </a:p>
          <a:p>
            <a:pPr lvl="5"/>
            <a:r>
              <a:rPr lang="en-AU" noProof="0" dirty="0"/>
              <a:t>9</a:t>
            </a:r>
          </a:p>
          <a:p>
            <a:pPr lvl="5"/>
            <a:r>
              <a:rPr lang="en-AU" noProof="0" dirty="0"/>
              <a:t>Fifth level</a:t>
            </a:r>
          </a:p>
        </p:txBody>
      </p:sp>
      <p:sp>
        <p:nvSpPr>
          <p:cNvPr id="15" name="Text Placeholder 140">
            <a:extLst>
              <a:ext uri="{FF2B5EF4-FFF2-40B4-BE49-F238E27FC236}">
                <a16:creationId xmlns:a16="http://schemas.microsoft.com/office/drawing/2014/main" id="{98B7981F-A93B-4018-B2E0-8A827C31C48F}"/>
              </a:ext>
            </a:extLst>
          </p:cNvPr>
          <p:cNvSpPr>
            <a:spLocks noGrp="1"/>
          </p:cNvSpPr>
          <p:nvPr>
            <p:ph type="body" sz="quarter" idx="22" hasCustomPrompt="1"/>
          </p:nvPr>
        </p:nvSpPr>
        <p:spPr>
          <a:xfrm>
            <a:off x="1728265" y="16582684"/>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6" name="Text Placeholder 140">
            <a:extLst>
              <a:ext uri="{FF2B5EF4-FFF2-40B4-BE49-F238E27FC236}">
                <a16:creationId xmlns:a16="http://schemas.microsoft.com/office/drawing/2014/main" id="{96D18436-1D1C-449F-A035-14550D9784CB}"/>
              </a:ext>
            </a:extLst>
          </p:cNvPr>
          <p:cNvSpPr>
            <a:spLocks noGrp="1"/>
          </p:cNvSpPr>
          <p:nvPr>
            <p:ph type="body" sz="quarter" idx="23" hasCustomPrompt="1"/>
          </p:nvPr>
        </p:nvSpPr>
        <p:spPr>
          <a:xfrm>
            <a:off x="11846566" y="16582684"/>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7" name="Text Placeholder 140">
            <a:extLst>
              <a:ext uri="{FF2B5EF4-FFF2-40B4-BE49-F238E27FC236}">
                <a16:creationId xmlns:a16="http://schemas.microsoft.com/office/drawing/2014/main" id="{351F1D59-48D4-49C4-8AB5-80846B0810C6}"/>
              </a:ext>
            </a:extLst>
          </p:cNvPr>
          <p:cNvSpPr>
            <a:spLocks noGrp="1"/>
          </p:cNvSpPr>
          <p:nvPr>
            <p:ph type="body" sz="quarter" idx="24" hasCustomPrompt="1"/>
          </p:nvPr>
        </p:nvSpPr>
        <p:spPr>
          <a:xfrm>
            <a:off x="21964867" y="16582684"/>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8" name="Text Placeholder 140">
            <a:extLst>
              <a:ext uri="{FF2B5EF4-FFF2-40B4-BE49-F238E27FC236}">
                <a16:creationId xmlns:a16="http://schemas.microsoft.com/office/drawing/2014/main" id="{08C7C6AB-D010-4A32-9601-D4CB5FBE5311}"/>
              </a:ext>
            </a:extLst>
          </p:cNvPr>
          <p:cNvSpPr>
            <a:spLocks noGrp="1"/>
          </p:cNvSpPr>
          <p:nvPr>
            <p:ph type="body" sz="quarter" idx="25" hasCustomPrompt="1"/>
          </p:nvPr>
        </p:nvSpPr>
        <p:spPr>
          <a:xfrm>
            <a:off x="32083169" y="16582684"/>
            <a:ext cx="8992329" cy="8887553"/>
          </a:xfrm>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4" name="Picture Placeholder 3">
            <a:extLst>
              <a:ext uri="{FF2B5EF4-FFF2-40B4-BE49-F238E27FC236}">
                <a16:creationId xmlns:a16="http://schemas.microsoft.com/office/drawing/2014/main" id="{0E0E2288-2D9F-4EE3-970D-58E2332A4262}"/>
              </a:ext>
            </a:extLst>
          </p:cNvPr>
          <p:cNvSpPr>
            <a:spLocks noGrp="1"/>
          </p:cNvSpPr>
          <p:nvPr>
            <p:ph type="pic" sz="quarter" idx="26"/>
          </p:nvPr>
        </p:nvSpPr>
        <p:spPr>
          <a:xfrm>
            <a:off x="22565797" y="11717838"/>
            <a:ext cx="7675048" cy="2861436"/>
          </a:xfrm>
          <a:solidFill>
            <a:schemeClr val="bg1">
              <a:lumMod val="85000"/>
            </a:schemeClr>
          </a:solidFill>
        </p:spPr>
        <p:txBody>
          <a:bodyPr/>
          <a:lstStyle/>
          <a:p>
            <a:r>
              <a:rPr lang="en-GB"/>
              <a:t>Click icon to add picture</a:t>
            </a:r>
            <a:endParaRPr lang="en-AU" dirty="0"/>
          </a:p>
        </p:txBody>
      </p:sp>
      <p:sp>
        <p:nvSpPr>
          <p:cNvPr id="19" name="Picture Placeholder 3">
            <a:extLst>
              <a:ext uri="{FF2B5EF4-FFF2-40B4-BE49-F238E27FC236}">
                <a16:creationId xmlns:a16="http://schemas.microsoft.com/office/drawing/2014/main" id="{B45FB66B-FCE4-423B-9CDF-B7215F12FDDA}"/>
              </a:ext>
            </a:extLst>
          </p:cNvPr>
          <p:cNvSpPr>
            <a:spLocks noGrp="1"/>
          </p:cNvSpPr>
          <p:nvPr>
            <p:ph type="pic" sz="quarter" idx="27"/>
          </p:nvPr>
        </p:nvSpPr>
        <p:spPr>
          <a:xfrm>
            <a:off x="32741809" y="11717838"/>
            <a:ext cx="7675048" cy="2861436"/>
          </a:xfrm>
          <a:solidFill>
            <a:schemeClr val="bg1">
              <a:lumMod val="85000"/>
            </a:schemeClr>
          </a:solidFill>
        </p:spPr>
        <p:txBody>
          <a:bodyPr/>
          <a:lstStyle/>
          <a:p>
            <a:r>
              <a:rPr lang="en-GB"/>
              <a:t>Click icon to add picture</a:t>
            </a:r>
            <a:endParaRPr lang="en-AU"/>
          </a:p>
        </p:txBody>
      </p:sp>
      <p:sp>
        <p:nvSpPr>
          <p:cNvPr id="20" name="Picture Placeholder 3">
            <a:extLst>
              <a:ext uri="{FF2B5EF4-FFF2-40B4-BE49-F238E27FC236}">
                <a16:creationId xmlns:a16="http://schemas.microsoft.com/office/drawing/2014/main" id="{BACC7CAE-B014-4A41-8C39-038CF4CC120E}"/>
              </a:ext>
            </a:extLst>
          </p:cNvPr>
          <p:cNvSpPr>
            <a:spLocks noGrp="1"/>
          </p:cNvSpPr>
          <p:nvPr>
            <p:ph type="pic" sz="quarter" idx="28"/>
          </p:nvPr>
        </p:nvSpPr>
        <p:spPr>
          <a:xfrm>
            <a:off x="22565797" y="19407669"/>
            <a:ext cx="7675048" cy="5310281"/>
          </a:xfrm>
          <a:solidFill>
            <a:schemeClr val="bg1">
              <a:lumMod val="85000"/>
            </a:schemeClr>
          </a:solidFill>
        </p:spPr>
        <p:txBody>
          <a:bodyPr/>
          <a:lstStyle/>
          <a:p>
            <a:r>
              <a:rPr lang="en-GB"/>
              <a:t>Click icon to add picture</a:t>
            </a:r>
            <a:endParaRPr lang="en-AU" dirty="0"/>
          </a:p>
        </p:txBody>
      </p:sp>
      <p:sp>
        <p:nvSpPr>
          <p:cNvPr id="21" name="Picture Placeholder 3">
            <a:extLst>
              <a:ext uri="{FF2B5EF4-FFF2-40B4-BE49-F238E27FC236}">
                <a16:creationId xmlns:a16="http://schemas.microsoft.com/office/drawing/2014/main" id="{43AED4A2-9222-4847-8CD2-EE8F8599F8C0}"/>
              </a:ext>
            </a:extLst>
          </p:cNvPr>
          <p:cNvSpPr>
            <a:spLocks noGrp="1"/>
          </p:cNvSpPr>
          <p:nvPr>
            <p:ph type="pic" sz="quarter" idx="29"/>
          </p:nvPr>
        </p:nvSpPr>
        <p:spPr>
          <a:xfrm>
            <a:off x="32741810" y="21856514"/>
            <a:ext cx="3528932" cy="2861436"/>
          </a:xfrm>
          <a:solidFill>
            <a:schemeClr val="bg1">
              <a:lumMod val="85000"/>
            </a:schemeClr>
          </a:solidFill>
        </p:spPr>
        <p:txBody>
          <a:bodyPr/>
          <a:lstStyle/>
          <a:p>
            <a:r>
              <a:rPr lang="en-GB"/>
              <a:t>Click icon to add picture</a:t>
            </a:r>
            <a:endParaRPr lang="en-AU"/>
          </a:p>
        </p:txBody>
      </p:sp>
      <p:sp>
        <p:nvSpPr>
          <p:cNvPr id="22" name="Picture Placeholder 3">
            <a:extLst>
              <a:ext uri="{FF2B5EF4-FFF2-40B4-BE49-F238E27FC236}">
                <a16:creationId xmlns:a16="http://schemas.microsoft.com/office/drawing/2014/main" id="{A7010A96-D378-405C-A0DC-94B4336F84D8}"/>
              </a:ext>
            </a:extLst>
          </p:cNvPr>
          <p:cNvSpPr>
            <a:spLocks noGrp="1"/>
          </p:cNvSpPr>
          <p:nvPr>
            <p:ph type="pic" sz="quarter" idx="30"/>
          </p:nvPr>
        </p:nvSpPr>
        <p:spPr>
          <a:xfrm>
            <a:off x="36929383" y="21856514"/>
            <a:ext cx="3528932" cy="2861436"/>
          </a:xfrm>
          <a:solidFill>
            <a:schemeClr val="bg1">
              <a:lumMod val="85000"/>
            </a:schemeClr>
          </a:solidFill>
        </p:spPr>
        <p:txBody>
          <a:bodyPr/>
          <a:lstStyle/>
          <a:p>
            <a:r>
              <a:rPr lang="en-GB"/>
              <a:t>Click icon to add picture</a:t>
            </a:r>
            <a:endParaRPr lang="en-AU"/>
          </a:p>
        </p:txBody>
      </p:sp>
      <p:sp>
        <p:nvSpPr>
          <p:cNvPr id="84" name="Rectangle 83">
            <a:extLst>
              <a:ext uri="{FF2B5EF4-FFF2-40B4-BE49-F238E27FC236}">
                <a16:creationId xmlns:a16="http://schemas.microsoft.com/office/drawing/2014/main" id="{75C8684C-9185-4F46-BDB3-B8E4E0F995C0}"/>
              </a:ext>
            </a:extLst>
          </p:cNvPr>
          <p:cNvSpPr/>
          <p:nvPr userDrawn="1"/>
        </p:nvSpPr>
        <p:spPr>
          <a:xfrm>
            <a:off x="0" y="5447904"/>
            <a:ext cx="42775212" cy="253773"/>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209"/>
          </a:p>
        </p:txBody>
      </p:sp>
    </p:spTree>
    <p:extLst>
      <p:ext uri="{BB962C8B-B14F-4D97-AF65-F5344CB8AC3E}">
        <p14:creationId xmlns:p14="http://schemas.microsoft.com/office/powerpoint/2010/main" val="504149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Layout C">
    <p:spTree>
      <p:nvGrpSpPr>
        <p:cNvPr id="1" name=""/>
        <p:cNvGrpSpPr/>
        <p:nvPr/>
      </p:nvGrpSpPr>
      <p:grpSpPr>
        <a:xfrm>
          <a:off x="0" y="0"/>
          <a:ext cx="0" cy="0"/>
          <a:chOff x="0" y="0"/>
          <a:chExt cx="0" cy="0"/>
        </a:xfrm>
      </p:grpSpPr>
      <p:sp>
        <p:nvSpPr>
          <p:cNvPr id="84" name="Rectangle 83">
            <a:extLst>
              <a:ext uri="{FF2B5EF4-FFF2-40B4-BE49-F238E27FC236}">
                <a16:creationId xmlns:a16="http://schemas.microsoft.com/office/drawing/2014/main" id="{75C8684C-9185-4F46-BDB3-B8E4E0F995C0}"/>
              </a:ext>
            </a:extLst>
          </p:cNvPr>
          <p:cNvSpPr/>
          <p:nvPr userDrawn="1"/>
        </p:nvSpPr>
        <p:spPr>
          <a:xfrm>
            <a:off x="0" y="5447904"/>
            <a:ext cx="42775212" cy="2204745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209"/>
          </a:p>
        </p:txBody>
      </p:sp>
      <p:sp>
        <p:nvSpPr>
          <p:cNvPr id="83" name="Rectangle 82">
            <a:extLst>
              <a:ext uri="{FF2B5EF4-FFF2-40B4-BE49-F238E27FC236}">
                <a16:creationId xmlns:a16="http://schemas.microsoft.com/office/drawing/2014/main" id="{4295EE82-563B-45A5-A389-A9FCA344BB74}"/>
              </a:ext>
            </a:extLst>
          </p:cNvPr>
          <p:cNvSpPr/>
          <p:nvPr userDrawn="1"/>
        </p:nvSpPr>
        <p:spPr>
          <a:xfrm>
            <a:off x="0" y="27438458"/>
            <a:ext cx="42775212" cy="2836755"/>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209"/>
          </a:p>
        </p:txBody>
      </p:sp>
      <p:grpSp>
        <p:nvGrpSpPr>
          <p:cNvPr id="24" name="Group 4">
            <a:extLst>
              <a:ext uri="{FF2B5EF4-FFF2-40B4-BE49-F238E27FC236}">
                <a16:creationId xmlns:a16="http://schemas.microsoft.com/office/drawing/2014/main" id="{BB2B0327-4C89-4B17-A27A-847E06A9F2DB}"/>
              </a:ext>
            </a:extLst>
          </p:cNvPr>
          <p:cNvGrpSpPr>
            <a:grpSpLocks noChangeAspect="1"/>
          </p:cNvGrpSpPr>
          <p:nvPr userDrawn="1"/>
        </p:nvGrpSpPr>
        <p:grpSpPr bwMode="auto">
          <a:xfrm>
            <a:off x="1728265" y="957244"/>
            <a:ext cx="4069580" cy="3847733"/>
            <a:chOff x="2864" y="1181"/>
            <a:chExt cx="1952" cy="1957"/>
          </a:xfrm>
        </p:grpSpPr>
        <p:sp>
          <p:nvSpPr>
            <p:cNvPr id="25" name="AutoShape 3">
              <a:extLst>
                <a:ext uri="{FF2B5EF4-FFF2-40B4-BE49-F238E27FC236}">
                  <a16:creationId xmlns:a16="http://schemas.microsoft.com/office/drawing/2014/main" id="{3E980BAE-7141-4BBB-A9FE-FB04A57455F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 name="Rectangle 5">
              <a:extLst>
                <a:ext uri="{FF2B5EF4-FFF2-40B4-BE49-F238E27FC236}">
                  <a16:creationId xmlns:a16="http://schemas.microsoft.com/office/drawing/2014/main" id="{3C50A433-739F-4031-8886-9CEE37706E8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 name="Freeform 6">
              <a:extLst>
                <a:ext uri="{FF2B5EF4-FFF2-40B4-BE49-F238E27FC236}">
                  <a16:creationId xmlns:a16="http://schemas.microsoft.com/office/drawing/2014/main" id="{0BFD3B6D-68DD-474E-8611-352F234A3621}"/>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 name="Freeform 7">
              <a:extLst>
                <a:ext uri="{FF2B5EF4-FFF2-40B4-BE49-F238E27FC236}">
                  <a16:creationId xmlns:a16="http://schemas.microsoft.com/office/drawing/2014/main" id="{E8D537A2-B794-40FB-B387-D617BAA075A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 name="Freeform 8">
              <a:extLst>
                <a:ext uri="{FF2B5EF4-FFF2-40B4-BE49-F238E27FC236}">
                  <a16:creationId xmlns:a16="http://schemas.microsoft.com/office/drawing/2014/main" id="{7A608719-2CFA-4C38-928D-1B26F083F3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0" name="Freeform 9">
              <a:extLst>
                <a:ext uri="{FF2B5EF4-FFF2-40B4-BE49-F238E27FC236}">
                  <a16:creationId xmlns:a16="http://schemas.microsoft.com/office/drawing/2014/main" id="{D150EFC4-2EBB-4875-951A-B66ECD2F04B2}"/>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1" name="Freeform 10">
              <a:extLst>
                <a:ext uri="{FF2B5EF4-FFF2-40B4-BE49-F238E27FC236}">
                  <a16:creationId xmlns:a16="http://schemas.microsoft.com/office/drawing/2014/main" id="{5DFC2073-D460-490A-B56D-DC4A31A0DAD7}"/>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2" name="Freeform 11">
              <a:extLst>
                <a:ext uri="{FF2B5EF4-FFF2-40B4-BE49-F238E27FC236}">
                  <a16:creationId xmlns:a16="http://schemas.microsoft.com/office/drawing/2014/main" id="{E485B47B-C1CC-40A0-ACDD-7829448C4FE7}"/>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3" name="Freeform 12">
              <a:extLst>
                <a:ext uri="{FF2B5EF4-FFF2-40B4-BE49-F238E27FC236}">
                  <a16:creationId xmlns:a16="http://schemas.microsoft.com/office/drawing/2014/main" id="{C691CEE8-5565-45B5-8BA7-4C7EAE15429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4" name="Freeform 13">
              <a:extLst>
                <a:ext uri="{FF2B5EF4-FFF2-40B4-BE49-F238E27FC236}">
                  <a16:creationId xmlns:a16="http://schemas.microsoft.com/office/drawing/2014/main" id="{28E62405-45BC-41CF-BE5F-D46E66D947D0}"/>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5" name="Freeform 14">
              <a:extLst>
                <a:ext uri="{FF2B5EF4-FFF2-40B4-BE49-F238E27FC236}">
                  <a16:creationId xmlns:a16="http://schemas.microsoft.com/office/drawing/2014/main" id="{66B9112C-007A-4F3E-8149-A473922CA6D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6" name="Freeform 15">
              <a:extLst>
                <a:ext uri="{FF2B5EF4-FFF2-40B4-BE49-F238E27FC236}">
                  <a16:creationId xmlns:a16="http://schemas.microsoft.com/office/drawing/2014/main" id="{A5A09EFA-5FF4-4875-8E91-DF61FF85E3D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7" name="Freeform 16">
              <a:extLst>
                <a:ext uri="{FF2B5EF4-FFF2-40B4-BE49-F238E27FC236}">
                  <a16:creationId xmlns:a16="http://schemas.microsoft.com/office/drawing/2014/main" id="{E2ADE24C-4F54-4BC6-B4A9-7A75628589D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8" name="Freeform 17">
              <a:extLst>
                <a:ext uri="{FF2B5EF4-FFF2-40B4-BE49-F238E27FC236}">
                  <a16:creationId xmlns:a16="http://schemas.microsoft.com/office/drawing/2014/main" id="{D739E6B3-96FA-45AE-B693-74AD055EBA5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9" name="Freeform 18">
              <a:extLst>
                <a:ext uri="{FF2B5EF4-FFF2-40B4-BE49-F238E27FC236}">
                  <a16:creationId xmlns:a16="http://schemas.microsoft.com/office/drawing/2014/main" id="{1AEE3E35-5742-4BD0-ABD3-0ED298E1ED3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0" name="Freeform 19">
              <a:extLst>
                <a:ext uri="{FF2B5EF4-FFF2-40B4-BE49-F238E27FC236}">
                  <a16:creationId xmlns:a16="http://schemas.microsoft.com/office/drawing/2014/main" id="{37CE9E89-E0F2-4C49-BB43-5BAA06C0FEDF}"/>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1" name="Freeform 20">
              <a:extLst>
                <a:ext uri="{FF2B5EF4-FFF2-40B4-BE49-F238E27FC236}">
                  <a16:creationId xmlns:a16="http://schemas.microsoft.com/office/drawing/2014/main" id="{8AE0A991-B974-4490-94E8-65B611FA6B69}"/>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2" name="Rectangle 21">
              <a:extLst>
                <a:ext uri="{FF2B5EF4-FFF2-40B4-BE49-F238E27FC236}">
                  <a16:creationId xmlns:a16="http://schemas.microsoft.com/office/drawing/2014/main" id="{1F3F1713-C14D-4071-BEF7-78D93C0525B7}"/>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3" name="Freeform 22">
              <a:extLst>
                <a:ext uri="{FF2B5EF4-FFF2-40B4-BE49-F238E27FC236}">
                  <a16:creationId xmlns:a16="http://schemas.microsoft.com/office/drawing/2014/main" id="{2C1D591C-6E16-401B-9347-39130E8E2B1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4" name="Freeform 23">
              <a:extLst>
                <a:ext uri="{FF2B5EF4-FFF2-40B4-BE49-F238E27FC236}">
                  <a16:creationId xmlns:a16="http://schemas.microsoft.com/office/drawing/2014/main" id="{F27433B9-F51C-4CEA-BBB2-8E1F3783A20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5" name="Freeform 24">
              <a:extLst>
                <a:ext uri="{FF2B5EF4-FFF2-40B4-BE49-F238E27FC236}">
                  <a16:creationId xmlns:a16="http://schemas.microsoft.com/office/drawing/2014/main" id="{91045B07-FDAE-49B7-A566-FA4027CAF7D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6" name="Freeform 25">
              <a:extLst>
                <a:ext uri="{FF2B5EF4-FFF2-40B4-BE49-F238E27FC236}">
                  <a16:creationId xmlns:a16="http://schemas.microsoft.com/office/drawing/2014/main" id="{23EFF0F1-ACD7-4B14-8733-87AC8FCB72B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7" name="Freeform 26">
              <a:extLst>
                <a:ext uri="{FF2B5EF4-FFF2-40B4-BE49-F238E27FC236}">
                  <a16:creationId xmlns:a16="http://schemas.microsoft.com/office/drawing/2014/main" id="{C98F7915-AE6E-4D14-AD3B-8EA026D68701}"/>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8" name="Freeform 27">
              <a:extLst>
                <a:ext uri="{FF2B5EF4-FFF2-40B4-BE49-F238E27FC236}">
                  <a16:creationId xmlns:a16="http://schemas.microsoft.com/office/drawing/2014/main" id="{604A5A15-2419-4FB3-AAA7-C14FE1AAC1EB}"/>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49" name="Freeform 28">
              <a:extLst>
                <a:ext uri="{FF2B5EF4-FFF2-40B4-BE49-F238E27FC236}">
                  <a16:creationId xmlns:a16="http://schemas.microsoft.com/office/drawing/2014/main" id="{5C30204E-2386-4E45-B397-11AA242CF95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0" name="Freeform 29">
              <a:extLst>
                <a:ext uri="{FF2B5EF4-FFF2-40B4-BE49-F238E27FC236}">
                  <a16:creationId xmlns:a16="http://schemas.microsoft.com/office/drawing/2014/main" id="{EA63EF3A-98CA-4024-9DE6-5BE6C331CE7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1" name="Freeform 30">
              <a:extLst>
                <a:ext uri="{FF2B5EF4-FFF2-40B4-BE49-F238E27FC236}">
                  <a16:creationId xmlns:a16="http://schemas.microsoft.com/office/drawing/2014/main" id="{C8F222AD-4AB0-4CD5-A4DE-3E4B9CF53EDB}"/>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2" name="Freeform 31">
              <a:extLst>
                <a:ext uri="{FF2B5EF4-FFF2-40B4-BE49-F238E27FC236}">
                  <a16:creationId xmlns:a16="http://schemas.microsoft.com/office/drawing/2014/main" id="{0997E9A1-A892-4454-B20B-84B580EB602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3" name="Freeform 32">
              <a:extLst>
                <a:ext uri="{FF2B5EF4-FFF2-40B4-BE49-F238E27FC236}">
                  <a16:creationId xmlns:a16="http://schemas.microsoft.com/office/drawing/2014/main" id="{9F66920E-CF8C-43B3-A3B2-C0CCF1CCEA6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4" name="Freeform 34">
              <a:extLst>
                <a:ext uri="{FF2B5EF4-FFF2-40B4-BE49-F238E27FC236}">
                  <a16:creationId xmlns:a16="http://schemas.microsoft.com/office/drawing/2014/main" id="{CCFFD82A-4988-4066-A57F-83C60FA3418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5" name="Freeform 35">
              <a:extLst>
                <a:ext uri="{FF2B5EF4-FFF2-40B4-BE49-F238E27FC236}">
                  <a16:creationId xmlns:a16="http://schemas.microsoft.com/office/drawing/2014/main" id="{7D2CD34D-511B-4809-8D7B-80942ED483A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6" name="Freeform 36">
              <a:extLst>
                <a:ext uri="{FF2B5EF4-FFF2-40B4-BE49-F238E27FC236}">
                  <a16:creationId xmlns:a16="http://schemas.microsoft.com/office/drawing/2014/main" id="{D22E6408-1C0F-439A-B7B5-87FC9B39376D}"/>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7" name="Freeform 37">
              <a:extLst>
                <a:ext uri="{FF2B5EF4-FFF2-40B4-BE49-F238E27FC236}">
                  <a16:creationId xmlns:a16="http://schemas.microsoft.com/office/drawing/2014/main" id="{6499A6EF-A83D-4196-88FC-9599FDF9DE0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8" name="Freeform 38">
              <a:extLst>
                <a:ext uri="{FF2B5EF4-FFF2-40B4-BE49-F238E27FC236}">
                  <a16:creationId xmlns:a16="http://schemas.microsoft.com/office/drawing/2014/main" id="{5B05072D-9124-4183-AB6C-D49B3738F0A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59" name="Freeform 39">
              <a:extLst>
                <a:ext uri="{FF2B5EF4-FFF2-40B4-BE49-F238E27FC236}">
                  <a16:creationId xmlns:a16="http://schemas.microsoft.com/office/drawing/2014/main" id="{62839DB5-7C4A-4BF1-8765-9F4F3B69190A}"/>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0" name="Freeform 40">
              <a:extLst>
                <a:ext uri="{FF2B5EF4-FFF2-40B4-BE49-F238E27FC236}">
                  <a16:creationId xmlns:a16="http://schemas.microsoft.com/office/drawing/2014/main" id="{AEEB9B0A-CFBC-402F-B718-934B9A0626C5}"/>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1" name="Freeform 41">
              <a:extLst>
                <a:ext uri="{FF2B5EF4-FFF2-40B4-BE49-F238E27FC236}">
                  <a16:creationId xmlns:a16="http://schemas.microsoft.com/office/drawing/2014/main" id="{104D51CF-13E9-40F9-AEA7-5066AB82831A}"/>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2" name="Freeform 42">
              <a:extLst>
                <a:ext uri="{FF2B5EF4-FFF2-40B4-BE49-F238E27FC236}">
                  <a16:creationId xmlns:a16="http://schemas.microsoft.com/office/drawing/2014/main" id="{D64CC5F8-0125-4B6F-B295-119326AF624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3" name="Freeform 43">
              <a:extLst>
                <a:ext uri="{FF2B5EF4-FFF2-40B4-BE49-F238E27FC236}">
                  <a16:creationId xmlns:a16="http://schemas.microsoft.com/office/drawing/2014/main" id="{DF034748-87BB-4295-820E-FF148C8F467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4" name="Freeform 44">
              <a:extLst>
                <a:ext uri="{FF2B5EF4-FFF2-40B4-BE49-F238E27FC236}">
                  <a16:creationId xmlns:a16="http://schemas.microsoft.com/office/drawing/2014/main" id="{D9534486-B9D9-415A-9DAF-F36B732676E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5" name="Freeform 45">
              <a:extLst>
                <a:ext uri="{FF2B5EF4-FFF2-40B4-BE49-F238E27FC236}">
                  <a16:creationId xmlns:a16="http://schemas.microsoft.com/office/drawing/2014/main" id="{9CA7BE79-9F72-4E3A-9B6A-0A17BD7A393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6" name="Freeform 46">
              <a:extLst>
                <a:ext uri="{FF2B5EF4-FFF2-40B4-BE49-F238E27FC236}">
                  <a16:creationId xmlns:a16="http://schemas.microsoft.com/office/drawing/2014/main" id="{D26377BC-5930-472C-8D15-DFEDEDF6C54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7" name="Freeform 47">
              <a:extLst>
                <a:ext uri="{FF2B5EF4-FFF2-40B4-BE49-F238E27FC236}">
                  <a16:creationId xmlns:a16="http://schemas.microsoft.com/office/drawing/2014/main" id="{54A39DE4-A02C-427C-8A6E-0F98C30BB0A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8" name="Freeform 48">
              <a:extLst>
                <a:ext uri="{FF2B5EF4-FFF2-40B4-BE49-F238E27FC236}">
                  <a16:creationId xmlns:a16="http://schemas.microsoft.com/office/drawing/2014/main" id="{FE510BC8-5EBD-4C59-9451-D331AA682F80}"/>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69" name="Freeform 49">
              <a:extLst>
                <a:ext uri="{FF2B5EF4-FFF2-40B4-BE49-F238E27FC236}">
                  <a16:creationId xmlns:a16="http://schemas.microsoft.com/office/drawing/2014/main" id="{712299D8-7D1D-420D-BCFA-98AA404B6524}"/>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0" name="Freeform 50">
              <a:extLst>
                <a:ext uri="{FF2B5EF4-FFF2-40B4-BE49-F238E27FC236}">
                  <a16:creationId xmlns:a16="http://schemas.microsoft.com/office/drawing/2014/main" id="{C1DB82AA-6988-4864-AEF8-5D5A9DCD43C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1" name="Freeform 51">
              <a:extLst>
                <a:ext uri="{FF2B5EF4-FFF2-40B4-BE49-F238E27FC236}">
                  <a16:creationId xmlns:a16="http://schemas.microsoft.com/office/drawing/2014/main" id="{7CDE01AA-B6D9-4BE0-B4BA-5C7D7FBEB78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2" name="Freeform 52">
              <a:extLst>
                <a:ext uri="{FF2B5EF4-FFF2-40B4-BE49-F238E27FC236}">
                  <a16:creationId xmlns:a16="http://schemas.microsoft.com/office/drawing/2014/main" id="{E5A04EE1-CB6E-41EA-99C5-CF68875AB92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3" name="Freeform 53">
              <a:extLst>
                <a:ext uri="{FF2B5EF4-FFF2-40B4-BE49-F238E27FC236}">
                  <a16:creationId xmlns:a16="http://schemas.microsoft.com/office/drawing/2014/main" id="{4D596FBF-3A87-406F-800A-A38F1B063CF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4" name="Freeform 54">
              <a:extLst>
                <a:ext uri="{FF2B5EF4-FFF2-40B4-BE49-F238E27FC236}">
                  <a16:creationId xmlns:a16="http://schemas.microsoft.com/office/drawing/2014/main" id="{183A33BD-E1D3-4C2C-A647-B9F1DD0BFD8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5" name="Freeform 55">
              <a:extLst>
                <a:ext uri="{FF2B5EF4-FFF2-40B4-BE49-F238E27FC236}">
                  <a16:creationId xmlns:a16="http://schemas.microsoft.com/office/drawing/2014/main" id="{34E9A2B7-2DBF-4327-AE8E-DAC80678262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6" name="Freeform 56">
              <a:extLst>
                <a:ext uri="{FF2B5EF4-FFF2-40B4-BE49-F238E27FC236}">
                  <a16:creationId xmlns:a16="http://schemas.microsoft.com/office/drawing/2014/main" id="{BCB2EBCB-C08B-4456-9BC7-CA9EED4CA30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7" name="Freeform 57">
              <a:extLst>
                <a:ext uri="{FF2B5EF4-FFF2-40B4-BE49-F238E27FC236}">
                  <a16:creationId xmlns:a16="http://schemas.microsoft.com/office/drawing/2014/main" id="{A47AEABD-41C4-4570-85BD-9F2B7831CCE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8" name="Freeform 58">
              <a:extLst>
                <a:ext uri="{FF2B5EF4-FFF2-40B4-BE49-F238E27FC236}">
                  <a16:creationId xmlns:a16="http://schemas.microsoft.com/office/drawing/2014/main" id="{73EDABB9-1410-456A-A586-DC974C639719}"/>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79" name="Freeform 59">
              <a:extLst>
                <a:ext uri="{FF2B5EF4-FFF2-40B4-BE49-F238E27FC236}">
                  <a16:creationId xmlns:a16="http://schemas.microsoft.com/office/drawing/2014/main" id="{3D27EE90-1002-4848-969D-B441129ED9A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80" name="Freeform 60">
              <a:extLst>
                <a:ext uri="{FF2B5EF4-FFF2-40B4-BE49-F238E27FC236}">
                  <a16:creationId xmlns:a16="http://schemas.microsoft.com/office/drawing/2014/main" id="{EBACE679-824F-4DC6-BA60-B4F99C9E83EA}"/>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81" name="Freeform 61">
              <a:extLst>
                <a:ext uri="{FF2B5EF4-FFF2-40B4-BE49-F238E27FC236}">
                  <a16:creationId xmlns:a16="http://schemas.microsoft.com/office/drawing/2014/main" id="{CE3FFBCD-FEB2-452F-9F17-EAD84BBBCCE3}"/>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82" name="Freeform 62">
              <a:extLst>
                <a:ext uri="{FF2B5EF4-FFF2-40B4-BE49-F238E27FC236}">
                  <a16:creationId xmlns:a16="http://schemas.microsoft.com/office/drawing/2014/main" id="{4C25761E-36D9-465E-99E0-B1B25602021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grpSp>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lvl1pPr>
              <a:defRPr>
                <a:solidFill>
                  <a:schemeClr val="tx2"/>
                </a:solidFill>
              </a:defRPr>
            </a:lvl1pPr>
          </a:lstStyle>
          <a:p>
            <a:r>
              <a:rPr lang="en-GB"/>
              <a:t>Click to edit Master title style</a:t>
            </a:r>
            <a:endParaRPr lang="en-AU" dirty="0"/>
          </a:p>
        </p:txBody>
      </p:sp>
      <p:sp>
        <p:nvSpPr>
          <p:cNvPr id="8" name="Text Placeholder 140">
            <a:extLst>
              <a:ext uri="{FF2B5EF4-FFF2-40B4-BE49-F238E27FC236}">
                <a16:creationId xmlns:a16="http://schemas.microsoft.com/office/drawing/2014/main" id="{C8A0A8BC-5C9C-4916-BC03-B49999A37886}"/>
              </a:ext>
            </a:extLst>
          </p:cNvPr>
          <p:cNvSpPr>
            <a:spLocks noGrp="1"/>
          </p:cNvSpPr>
          <p:nvPr>
            <p:ph type="body" sz="quarter" idx="16" hasCustomPrompt="1"/>
          </p:nvPr>
        </p:nvSpPr>
        <p:spPr>
          <a:xfrm>
            <a:off x="1528704" y="27933843"/>
            <a:ext cx="26831604" cy="1023136"/>
          </a:xfrm>
        </p:spPr>
        <p:txBody>
          <a:bodyPr anchor="ctr" anchorCtr="0"/>
          <a:lstStyle>
            <a:lvl1pPr>
              <a:spcBef>
                <a:spcPts val="0"/>
              </a:spcBef>
              <a:defRPr sz="4996" b="0">
                <a:solidFill>
                  <a:schemeClr val="bg1"/>
                </a:solidFill>
              </a:defRPr>
            </a:lvl1pPr>
            <a:lvl2pPr marL="0" indent="0">
              <a:spcBef>
                <a:spcPts val="0"/>
              </a:spcBef>
              <a:buNone/>
              <a:defRPr sz="4996" b="0">
                <a:solidFill>
                  <a:schemeClr val="bg1"/>
                </a:solidFill>
              </a:defRPr>
            </a:lvl2pPr>
            <a:lvl3pPr marL="0" indent="0">
              <a:spcBef>
                <a:spcPts val="0"/>
              </a:spcBef>
              <a:buNone/>
              <a:defRPr sz="4996" b="0">
                <a:solidFill>
                  <a:schemeClr val="bg1"/>
                </a:solidFill>
              </a:defRPr>
            </a:lvl3pPr>
            <a:lvl4pPr>
              <a:spcBef>
                <a:spcPts val="0"/>
              </a:spcBef>
              <a:defRPr sz="4996" b="0">
                <a:solidFill>
                  <a:schemeClr val="bg1"/>
                </a:solidFill>
              </a:defRPr>
            </a:lvl4pPr>
            <a:lvl5pPr>
              <a:spcBef>
                <a:spcPts val="0"/>
              </a:spcBef>
              <a:defRPr sz="4996" b="0">
                <a:solidFill>
                  <a:schemeClr val="bg1"/>
                </a:solidFill>
              </a:defRPr>
            </a:lvl5pPr>
            <a:lvl6pPr>
              <a:spcBef>
                <a:spcPts val="0"/>
              </a:spcBef>
              <a:defRPr sz="4996" b="0">
                <a:solidFill>
                  <a:schemeClr val="bg1"/>
                </a:solidFill>
              </a:defRPr>
            </a:lvl6pPr>
            <a:lvl7pPr>
              <a:spcBef>
                <a:spcPts val="0"/>
              </a:spcBef>
              <a:defRPr sz="4996" b="0">
                <a:solidFill>
                  <a:schemeClr val="bg1"/>
                </a:solidFill>
              </a:defRPr>
            </a:lvl7pPr>
            <a:lvl8pPr>
              <a:spcBef>
                <a:spcPts val="0"/>
              </a:spcBef>
              <a:defRPr sz="4996" b="0">
                <a:solidFill>
                  <a:schemeClr val="bg1"/>
                </a:solidFill>
              </a:defRPr>
            </a:lvl8pPr>
            <a:lvl9pPr>
              <a:spcBef>
                <a:spcPts val="0"/>
              </a:spcBef>
              <a:defRPr sz="4996" b="0">
                <a:solidFill>
                  <a:schemeClr val="bg1"/>
                </a:solidFill>
              </a:defRPr>
            </a:lvl9pPr>
          </a:lstStyle>
          <a:p>
            <a:pPr lvl="0"/>
            <a:r>
              <a:rPr lang="en-AU" noProof="0" dirty="0"/>
              <a:t>Click to add Tagline</a:t>
            </a:r>
          </a:p>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9" name="Text Placeholder 140">
            <a:extLst>
              <a:ext uri="{FF2B5EF4-FFF2-40B4-BE49-F238E27FC236}">
                <a16:creationId xmlns:a16="http://schemas.microsoft.com/office/drawing/2014/main" id="{6504C22C-A433-41D3-AB48-70A6499B2071}"/>
              </a:ext>
            </a:extLst>
          </p:cNvPr>
          <p:cNvSpPr>
            <a:spLocks noGrp="1"/>
          </p:cNvSpPr>
          <p:nvPr>
            <p:ph type="body" sz="quarter" idx="17" hasCustomPrompt="1"/>
          </p:nvPr>
        </p:nvSpPr>
        <p:spPr>
          <a:xfrm>
            <a:off x="28360308" y="27933843"/>
            <a:ext cx="12764402" cy="1023136"/>
          </a:xfrm>
        </p:spPr>
        <p:txBody>
          <a:bodyPr anchor="ctr" anchorCtr="0"/>
          <a:lstStyle>
            <a:lvl1pPr algn="r">
              <a:spcBef>
                <a:spcPts val="0"/>
              </a:spcBef>
              <a:defRPr sz="4996" b="0">
                <a:solidFill>
                  <a:schemeClr val="bg1"/>
                </a:solidFill>
              </a:defRPr>
            </a:lvl1pPr>
            <a:lvl2pPr marL="0" indent="0" algn="r">
              <a:spcBef>
                <a:spcPts val="0"/>
              </a:spcBef>
              <a:buNone/>
              <a:defRPr sz="4996" b="0">
                <a:solidFill>
                  <a:schemeClr val="bg1"/>
                </a:solidFill>
              </a:defRPr>
            </a:lvl2pPr>
            <a:lvl3pPr marL="0" indent="0" algn="r">
              <a:spcBef>
                <a:spcPts val="0"/>
              </a:spcBef>
              <a:buNone/>
              <a:defRPr sz="4996" b="0">
                <a:solidFill>
                  <a:schemeClr val="bg1"/>
                </a:solidFill>
              </a:defRPr>
            </a:lvl3pPr>
            <a:lvl4pPr algn="r">
              <a:spcBef>
                <a:spcPts val="0"/>
              </a:spcBef>
              <a:defRPr sz="4996" b="0">
                <a:solidFill>
                  <a:schemeClr val="bg1"/>
                </a:solidFill>
              </a:defRPr>
            </a:lvl4pPr>
            <a:lvl5pPr algn="r">
              <a:spcBef>
                <a:spcPts val="0"/>
              </a:spcBef>
              <a:defRPr sz="4996" b="0">
                <a:solidFill>
                  <a:schemeClr val="bg1"/>
                </a:solidFill>
              </a:defRPr>
            </a:lvl5pPr>
            <a:lvl6pPr algn="r">
              <a:spcBef>
                <a:spcPts val="0"/>
              </a:spcBef>
              <a:defRPr sz="4996" b="0">
                <a:solidFill>
                  <a:schemeClr val="bg1"/>
                </a:solidFill>
              </a:defRPr>
            </a:lvl6pPr>
            <a:lvl7pPr algn="r">
              <a:spcBef>
                <a:spcPts val="0"/>
              </a:spcBef>
              <a:defRPr sz="4996" b="0">
                <a:solidFill>
                  <a:schemeClr val="bg1"/>
                </a:solidFill>
              </a:defRPr>
            </a:lvl7pPr>
            <a:lvl8pPr algn="r">
              <a:spcBef>
                <a:spcPts val="0"/>
              </a:spcBef>
              <a:defRPr sz="4996" b="0">
                <a:solidFill>
                  <a:schemeClr val="bg1"/>
                </a:solidFill>
              </a:defRPr>
            </a:lvl8pPr>
            <a:lvl9pPr algn="r">
              <a:spcBef>
                <a:spcPts val="0"/>
              </a:spcBef>
              <a:defRPr sz="4996" b="0">
                <a:solidFill>
                  <a:schemeClr val="bg1"/>
                </a:solidFill>
              </a:defRPr>
            </a:lvl9pPr>
          </a:lstStyle>
          <a:p>
            <a:pPr lvl="0"/>
            <a:r>
              <a:rPr lang="en-AU" noProof="0" dirty="0"/>
              <a:t>Click to add URL</a:t>
            </a:r>
          </a:p>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Text Placeholder 140">
            <a:extLst>
              <a:ext uri="{FF2B5EF4-FFF2-40B4-BE49-F238E27FC236}">
                <a16:creationId xmlns:a16="http://schemas.microsoft.com/office/drawing/2014/main" id="{F45BD555-8BDB-416A-BF56-9639E2605B33}"/>
              </a:ext>
            </a:extLst>
          </p:cNvPr>
          <p:cNvSpPr>
            <a:spLocks noGrp="1"/>
          </p:cNvSpPr>
          <p:nvPr>
            <p:ph type="body" sz="quarter" idx="18" hasCustomPrompt="1"/>
          </p:nvPr>
        </p:nvSpPr>
        <p:spPr>
          <a:xfrm>
            <a:off x="1728265" y="6453966"/>
            <a:ext cx="8992329" cy="8887553"/>
          </a:xfrm>
          <a:solidFill>
            <a:schemeClr val="bg1"/>
          </a:solidFill>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2" name="Text Placeholder 140">
            <a:extLst>
              <a:ext uri="{FF2B5EF4-FFF2-40B4-BE49-F238E27FC236}">
                <a16:creationId xmlns:a16="http://schemas.microsoft.com/office/drawing/2014/main" id="{D704F361-93F5-4588-801F-904714FA6407}"/>
              </a:ext>
            </a:extLst>
          </p:cNvPr>
          <p:cNvSpPr>
            <a:spLocks noGrp="1"/>
          </p:cNvSpPr>
          <p:nvPr>
            <p:ph type="body" sz="quarter" idx="19" hasCustomPrompt="1"/>
          </p:nvPr>
        </p:nvSpPr>
        <p:spPr>
          <a:xfrm>
            <a:off x="11846566" y="6453966"/>
            <a:ext cx="8992329" cy="8887553"/>
          </a:xfrm>
          <a:solidFill>
            <a:schemeClr val="bg1"/>
          </a:solidFill>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Resize and move text box as required.</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 name="Text Placeholder 140">
            <a:extLst>
              <a:ext uri="{FF2B5EF4-FFF2-40B4-BE49-F238E27FC236}">
                <a16:creationId xmlns:a16="http://schemas.microsoft.com/office/drawing/2014/main" id="{FF21466A-D209-467E-AAAD-628B7D658492}"/>
              </a:ext>
            </a:extLst>
          </p:cNvPr>
          <p:cNvSpPr>
            <a:spLocks noGrp="1"/>
          </p:cNvSpPr>
          <p:nvPr>
            <p:ph type="body" sz="quarter" idx="20" hasCustomPrompt="1"/>
          </p:nvPr>
        </p:nvSpPr>
        <p:spPr>
          <a:xfrm>
            <a:off x="21964867" y="6453966"/>
            <a:ext cx="8992329" cy="8887553"/>
          </a:xfrm>
          <a:solidFill>
            <a:schemeClr val="bg1"/>
          </a:solidFill>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and click on the image placeholder icon to add an image. Resize and move text box and image as required, keeping image within the text box border.</a:t>
            </a:r>
          </a:p>
          <a:p>
            <a:pPr lvl="1"/>
            <a:r>
              <a:rPr lang="en-AU" noProof="0" dirty="0"/>
              <a:t>Second level</a:t>
            </a:r>
          </a:p>
          <a:p>
            <a:pPr lvl="2"/>
            <a:r>
              <a:rPr lang="en-AU" noProof="0" dirty="0"/>
              <a:t>Third level</a:t>
            </a:r>
          </a:p>
          <a:p>
            <a:pPr lvl="0"/>
            <a:r>
              <a:rPr lang="en-AU" noProof="0" dirty="0"/>
              <a:t>Fourth level</a:t>
            </a:r>
          </a:p>
          <a:p>
            <a:pPr lvl="1"/>
            <a:r>
              <a:rPr lang="en-AU" noProof="0" dirty="0"/>
              <a:t>5</a:t>
            </a:r>
          </a:p>
          <a:p>
            <a:pPr lvl="2"/>
            <a:r>
              <a:rPr lang="en-AU" noProof="0" dirty="0"/>
              <a:t>6</a:t>
            </a:r>
          </a:p>
          <a:p>
            <a:pPr lvl="3"/>
            <a:r>
              <a:rPr lang="en-AU" noProof="0" dirty="0"/>
              <a:t>7</a:t>
            </a:r>
          </a:p>
          <a:p>
            <a:pPr lvl="4"/>
            <a:r>
              <a:rPr lang="en-AU" noProof="0" dirty="0"/>
              <a:t>8</a:t>
            </a:r>
          </a:p>
          <a:p>
            <a:pPr lvl="5"/>
            <a:r>
              <a:rPr lang="en-AU" noProof="0" dirty="0"/>
              <a:t>9</a:t>
            </a:r>
          </a:p>
          <a:p>
            <a:pPr lvl="5"/>
            <a:r>
              <a:rPr lang="en-AU" noProof="0" dirty="0"/>
              <a:t>Fifth level</a:t>
            </a:r>
          </a:p>
        </p:txBody>
      </p:sp>
      <p:sp>
        <p:nvSpPr>
          <p:cNvPr id="14" name="Text Placeholder 140">
            <a:extLst>
              <a:ext uri="{FF2B5EF4-FFF2-40B4-BE49-F238E27FC236}">
                <a16:creationId xmlns:a16="http://schemas.microsoft.com/office/drawing/2014/main" id="{7AF6F3B3-6E33-44B0-AF3D-AC9280636354}"/>
              </a:ext>
            </a:extLst>
          </p:cNvPr>
          <p:cNvSpPr>
            <a:spLocks noGrp="1"/>
          </p:cNvSpPr>
          <p:nvPr>
            <p:ph type="body" sz="quarter" idx="21" hasCustomPrompt="1"/>
          </p:nvPr>
        </p:nvSpPr>
        <p:spPr>
          <a:xfrm>
            <a:off x="32083169" y="6453966"/>
            <a:ext cx="8992329" cy="8887553"/>
          </a:xfrm>
          <a:solidFill>
            <a:schemeClr val="bg1"/>
          </a:solidFill>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and click on the image placeholder icon to add an image. Resize and move text box and image as required, keeping image within the text box border.</a:t>
            </a:r>
          </a:p>
          <a:p>
            <a:pPr lvl="1"/>
            <a:r>
              <a:rPr lang="en-AU" noProof="0" dirty="0"/>
              <a:t>Second level</a:t>
            </a:r>
          </a:p>
          <a:p>
            <a:pPr lvl="2"/>
            <a:r>
              <a:rPr lang="en-AU" noProof="0" dirty="0"/>
              <a:t>Third level</a:t>
            </a:r>
          </a:p>
          <a:p>
            <a:pPr lvl="0"/>
            <a:r>
              <a:rPr lang="en-AU" noProof="0" dirty="0"/>
              <a:t>Fourth level</a:t>
            </a:r>
          </a:p>
          <a:p>
            <a:pPr lvl="1"/>
            <a:r>
              <a:rPr lang="en-AU" noProof="0" dirty="0"/>
              <a:t>5</a:t>
            </a:r>
          </a:p>
          <a:p>
            <a:pPr lvl="2"/>
            <a:r>
              <a:rPr lang="en-AU" noProof="0" dirty="0"/>
              <a:t>6</a:t>
            </a:r>
          </a:p>
          <a:p>
            <a:pPr lvl="3"/>
            <a:r>
              <a:rPr lang="en-AU" noProof="0" dirty="0"/>
              <a:t>7</a:t>
            </a:r>
          </a:p>
          <a:p>
            <a:pPr lvl="4"/>
            <a:r>
              <a:rPr lang="en-AU" noProof="0" dirty="0"/>
              <a:t>8</a:t>
            </a:r>
          </a:p>
          <a:p>
            <a:pPr lvl="5"/>
            <a:r>
              <a:rPr lang="en-AU" noProof="0" dirty="0"/>
              <a:t>9</a:t>
            </a:r>
          </a:p>
          <a:p>
            <a:pPr lvl="5"/>
            <a:r>
              <a:rPr lang="en-AU" noProof="0" dirty="0"/>
              <a:t>Fifth level</a:t>
            </a:r>
          </a:p>
        </p:txBody>
      </p:sp>
      <p:sp>
        <p:nvSpPr>
          <p:cNvPr id="15" name="Text Placeholder 140">
            <a:extLst>
              <a:ext uri="{FF2B5EF4-FFF2-40B4-BE49-F238E27FC236}">
                <a16:creationId xmlns:a16="http://schemas.microsoft.com/office/drawing/2014/main" id="{98B7981F-A93B-4018-B2E0-8A827C31C48F}"/>
              </a:ext>
            </a:extLst>
          </p:cNvPr>
          <p:cNvSpPr>
            <a:spLocks noGrp="1"/>
          </p:cNvSpPr>
          <p:nvPr>
            <p:ph type="body" sz="quarter" idx="22" hasCustomPrompt="1"/>
          </p:nvPr>
        </p:nvSpPr>
        <p:spPr>
          <a:xfrm>
            <a:off x="1728265" y="16582684"/>
            <a:ext cx="8992329" cy="8887553"/>
          </a:xfrm>
          <a:solidFill>
            <a:schemeClr val="bg1"/>
          </a:solidFill>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6" name="Text Placeholder 140">
            <a:extLst>
              <a:ext uri="{FF2B5EF4-FFF2-40B4-BE49-F238E27FC236}">
                <a16:creationId xmlns:a16="http://schemas.microsoft.com/office/drawing/2014/main" id="{96D18436-1D1C-449F-A035-14550D9784CB}"/>
              </a:ext>
            </a:extLst>
          </p:cNvPr>
          <p:cNvSpPr>
            <a:spLocks noGrp="1"/>
          </p:cNvSpPr>
          <p:nvPr>
            <p:ph type="body" sz="quarter" idx="23" hasCustomPrompt="1"/>
          </p:nvPr>
        </p:nvSpPr>
        <p:spPr>
          <a:xfrm>
            <a:off x="11846566" y="16582684"/>
            <a:ext cx="8992329" cy="8887553"/>
          </a:xfrm>
          <a:solidFill>
            <a:schemeClr val="bg1"/>
          </a:solidFill>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7" name="Text Placeholder 140">
            <a:extLst>
              <a:ext uri="{FF2B5EF4-FFF2-40B4-BE49-F238E27FC236}">
                <a16:creationId xmlns:a16="http://schemas.microsoft.com/office/drawing/2014/main" id="{351F1D59-48D4-49C4-8AB5-80846B0810C6}"/>
              </a:ext>
            </a:extLst>
          </p:cNvPr>
          <p:cNvSpPr>
            <a:spLocks noGrp="1"/>
          </p:cNvSpPr>
          <p:nvPr>
            <p:ph type="body" sz="quarter" idx="24" hasCustomPrompt="1"/>
          </p:nvPr>
        </p:nvSpPr>
        <p:spPr>
          <a:xfrm>
            <a:off x="21964867" y="16582684"/>
            <a:ext cx="8992329" cy="8887553"/>
          </a:xfrm>
          <a:solidFill>
            <a:schemeClr val="bg1"/>
          </a:solidFill>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8" name="Text Placeholder 140">
            <a:extLst>
              <a:ext uri="{FF2B5EF4-FFF2-40B4-BE49-F238E27FC236}">
                <a16:creationId xmlns:a16="http://schemas.microsoft.com/office/drawing/2014/main" id="{08C7C6AB-D010-4A32-9601-D4CB5FBE5311}"/>
              </a:ext>
            </a:extLst>
          </p:cNvPr>
          <p:cNvSpPr>
            <a:spLocks noGrp="1"/>
          </p:cNvSpPr>
          <p:nvPr>
            <p:ph type="body" sz="quarter" idx="25" hasCustomPrompt="1"/>
          </p:nvPr>
        </p:nvSpPr>
        <p:spPr>
          <a:xfrm>
            <a:off x="32083169" y="16582684"/>
            <a:ext cx="8992329" cy="8887553"/>
          </a:xfrm>
          <a:solidFill>
            <a:schemeClr val="bg1"/>
          </a:solidFill>
          <a:ln w="101600">
            <a:solidFill>
              <a:schemeClr val="tx2"/>
            </a:solidFill>
          </a:ln>
        </p:spPr>
        <p:txBody>
          <a:bodyPr lIns="540000" tIns="540000" rIns="540000" bIns="540000" anchor="t" anchorCtr="0"/>
          <a:lstStyle>
            <a:lvl1pPr>
              <a:spcBef>
                <a:spcPts val="0"/>
              </a:spcBef>
              <a:defRPr sz="4396" b="1">
                <a:solidFill>
                  <a:schemeClr val="tx2"/>
                </a:solidFill>
              </a:defRPr>
            </a:lvl1pPr>
            <a:lvl2pPr marL="0" indent="0">
              <a:spcBef>
                <a:spcPts val="0"/>
              </a:spcBef>
              <a:buNone/>
              <a:defRPr sz="3996" b="0">
                <a:solidFill>
                  <a:schemeClr val="tx2"/>
                </a:solidFill>
              </a:defRPr>
            </a:lvl2pPr>
            <a:lvl3pPr marL="539514" indent="-539514">
              <a:spcBef>
                <a:spcPts val="0"/>
              </a:spcBef>
              <a:buFont typeface="Arial" panose="020B0604020202020204" pitchFamily="34" charset="0"/>
              <a:buChar char="•"/>
              <a:defRPr sz="3996" b="0">
                <a:solidFill>
                  <a:schemeClr val="tx2"/>
                </a:solidFill>
              </a:defRPr>
            </a:lvl3pPr>
            <a:lvl4pPr marL="539514" indent="-539514">
              <a:spcBef>
                <a:spcPts val="0"/>
              </a:spcBef>
              <a:buFont typeface="+mj-lt"/>
              <a:buAutoNum type="arabicPeriod"/>
              <a:defRPr sz="3996" b="0">
                <a:solidFill>
                  <a:schemeClr val="tx2"/>
                </a:solidFill>
              </a:defRPr>
            </a:lvl4pPr>
            <a:lvl5pPr>
              <a:spcBef>
                <a:spcPts val="0"/>
              </a:spcBef>
              <a:defRPr sz="2997" b="0" i="1">
                <a:solidFill>
                  <a:schemeClr val="tx2"/>
                </a:solidFill>
              </a:defRPr>
            </a:lvl5pPr>
            <a:lvl6pPr>
              <a:spcBef>
                <a:spcPts val="0"/>
              </a:spcBef>
              <a:defRPr sz="3996" b="0">
                <a:solidFill>
                  <a:schemeClr val="tx2"/>
                </a:solidFill>
              </a:defRPr>
            </a:lvl6pPr>
            <a:lvl7pPr>
              <a:spcBef>
                <a:spcPts val="0"/>
              </a:spcBef>
              <a:defRPr sz="3996" b="0">
                <a:solidFill>
                  <a:schemeClr val="tx2"/>
                </a:solidFill>
              </a:defRPr>
            </a:lvl7pPr>
            <a:lvl8pPr>
              <a:spcBef>
                <a:spcPts val="0"/>
              </a:spcBef>
              <a:defRPr sz="3996" b="0">
                <a:solidFill>
                  <a:schemeClr val="tx2"/>
                </a:solidFill>
              </a:defRPr>
            </a:lvl8pPr>
            <a:lvl9pPr>
              <a:spcBef>
                <a:spcPts val="0"/>
              </a:spcBef>
              <a:defRPr sz="3996" b="0">
                <a:solidFill>
                  <a:schemeClr val="tx2"/>
                </a:solidFill>
              </a:defRPr>
            </a:lvl9pPr>
          </a:lstStyle>
          <a:p>
            <a:pPr lvl="0"/>
            <a:r>
              <a:rPr lang="en-AU" noProof="0" dirty="0"/>
              <a:t>Click to add text. Press ‘Decrease / Increase List Level’ to move through available type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4" name="Picture Placeholder 3">
            <a:extLst>
              <a:ext uri="{FF2B5EF4-FFF2-40B4-BE49-F238E27FC236}">
                <a16:creationId xmlns:a16="http://schemas.microsoft.com/office/drawing/2014/main" id="{0E0E2288-2D9F-4EE3-970D-58E2332A4262}"/>
              </a:ext>
            </a:extLst>
          </p:cNvPr>
          <p:cNvSpPr>
            <a:spLocks noGrp="1"/>
          </p:cNvSpPr>
          <p:nvPr>
            <p:ph type="pic" sz="quarter" idx="26"/>
          </p:nvPr>
        </p:nvSpPr>
        <p:spPr>
          <a:xfrm>
            <a:off x="22565797" y="11717838"/>
            <a:ext cx="7675048" cy="2861436"/>
          </a:xfrm>
          <a:solidFill>
            <a:schemeClr val="bg1">
              <a:lumMod val="85000"/>
            </a:schemeClr>
          </a:solidFill>
        </p:spPr>
        <p:txBody>
          <a:bodyPr/>
          <a:lstStyle/>
          <a:p>
            <a:r>
              <a:rPr lang="en-GB"/>
              <a:t>Click icon to add picture</a:t>
            </a:r>
            <a:endParaRPr lang="en-AU" dirty="0"/>
          </a:p>
        </p:txBody>
      </p:sp>
      <p:sp>
        <p:nvSpPr>
          <p:cNvPr id="19" name="Picture Placeholder 3">
            <a:extLst>
              <a:ext uri="{FF2B5EF4-FFF2-40B4-BE49-F238E27FC236}">
                <a16:creationId xmlns:a16="http://schemas.microsoft.com/office/drawing/2014/main" id="{B45FB66B-FCE4-423B-9CDF-B7215F12FDDA}"/>
              </a:ext>
            </a:extLst>
          </p:cNvPr>
          <p:cNvSpPr>
            <a:spLocks noGrp="1"/>
          </p:cNvSpPr>
          <p:nvPr>
            <p:ph type="pic" sz="quarter" idx="27"/>
          </p:nvPr>
        </p:nvSpPr>
        <p:spPr>
          <a:xfrm>
            <a:off x="32741809" y="11717838"/>
            <a:ext cx="7675048" cy="2861436"/>
          </a:xfrm>
          <a:solidFill>
            <a:schemeClr val="bg1">
              <a:lumMod val="85000"/>
            </a:schemeClr>
          </a:solidFill>
        </p:spPr>
        <p:txBody>
          <a:bodyPr/>
          <a:lstStyle/>
          <a:p>
            <a:r>
              <a:rPr lang="en-GB"/>
              <a:t>Click icon to add picture</a:t>
            </a:r>
            <a:endParaRPr lang="en-AU"/>
          </a:p>
        </p:txBody>
      </p:sp>
      <p:sp>
        <p:nvSpPr>
          <p:cNvPr id="20" name="Picture Placeholder 3">
            <a:extLst>
              <a:ext uri="{FF2B5EF4-FFF2-40B4-BE49-F238E27FC236}">
                <a16:creationId xmlns:a16="http://schemas.microsoft.com/office/drawing/2014/main" id="{BACC7CAE-B014-4A41-8C39-038CF4CC120E}"/>
              </a:ext>
            </a:extLst>
          </p:cNvPr>
          <p:cNvSpPr>
            <a:spLocks noGrp="1"/>
          </p:cNvSpPr>
          <p:nvPr>
            <p:ph type="pic" sz="quarter" idx="28"/>
          </p:nvPr>
        </p:nvSpPr>
        <p:spPr>
          <a:xfrm>
            <a:off x="22565797" y="19407669"/>
            <a:ext cx="7675048" cy="5310281"/>
          </a:xfrm>
          <a:solidFill>
            <a:schemeClr val="bg1">
              <a:lumMod val="85000"/>
            </a:schemeClr>
          </a:solidFill>
        </p:spPr>
        <p:txBody>
          <a:bodyPr/>
          <a:lstStyle/>
          <a:p>
            <a:r>
              <a:rPr lang="en-GB"/>
              <a:t>Click icon to add picture</a:t>
            </a:r>
            <a:endParaRPr lang="en-AU" dirty="0"/>
          </a:p>
        </p:txBody>
      </p:sp>
      <p:sp>
        <p:nvSpPr>
          <p:cNvPr id="21" name="Picture Placeholder 3">
            <a:extLst>
              <a:ext uri="{FF2B5EF4-FFF2-40B4-BE49-F238E27FC236}">
                <a16:creationId xmlns:a16="http://schemas.microsoft.com/office/drawing/2014/main" id="{43AED4A2-9222-4847-8CD2-EE8F8599F8C0}"/>
              </a:ext>
            </a:extLst>
          </p:cNvPr>
          <p:cNvSpPr>
            <a:spLocks noGrp="1"/>
          </p:cNvSpPr>
          <p:nvPr>
            <p:ph type="pic" sz="quarter" idx="29"/>
          </p:nvPr>
        </p:nvSpPr>
        <p:spPr>
          <a:xfrm>
            <a:off x="32741810" y="21856514"/>
            <a:ext cx="3528932" cy="2861436"/>
          </a:xfrm>
          <a:solidFill>
            <a:schemeClr val="bg1">
              <a:lumMod val="85000"/>
            </a:schemeClr>
          </a:solidFill>
        </p:spPr>
        <p:txBody>
          <a:bodyPr/>
          <a:lstStyle/>
          <a:p>
            <a:r>
              <a:rPr lang="en-GB"/>
              <a:t>Click icon to add picture</a:t>
            </a:r>
            <a:endParaRPr lang="en-AU"/>
          </a:p>
        </p:txBody>
      </p:sp>
      <p:sp>
        <p:nvSpPr>
          <p:cNvPr id="22" name="Picture Placeholder 3">
            <a:extLst>
              <a:ext uri="{FF2B5EF4-FFF2-40B4-BE49-F238E27FC236}">
                <a16:creationId xmlns:a16="http://schemas.microsoft.com/office/drawing/2014/main" id="{A7010A96-D378-405C-A0DC-94B4336F84D8}"/>
              </a:ext>
            </a:extLst>
          </p:cNvPr>
          <p:cNvSpPr>
            <a:spLocks noGrp="1"/>
          </p:cNvSpPr>
          <p:nvPr>
            <p:ph type="pic" sz="quarter" idx="30"/>
          </p:nvPr>
        </p:nvSpPr>
        <p:spPr>
          <a:xfrm>
            <a:off x="36929383" y="21856514"/>
            <a:ext cx="3528932" cy="2861436"/>
          </a:xfrm>
          <a:solidFill>
            <a:schemeClr val="bg1">
              <a:lumMod val="85000"/>
            </a:schemeClr>
          </a:solidFill>
        </p:spPr>
        <p:txBody>
          <a:bodyPr/>
          <a:lstStyle/>
          <a:p>
            <a:r>
              <a:rPr lang="en-GB"/>
              <a:t>Click icon to add picture</a:t>
            </a:r>
            <a:endParaRPr lang="en-AU"/>
          </a:p>
        </p:txBody>
      </p:sp>
    </p:spTree>
    <p:extLst>
      <p:ext uri="{BB962C8B-B14F-4D97-AF65-F5344CB8AC3E}">
        <p14:creationId xmlns:p14="http://schemas.microsoft.com/office/powerpoint/2010/main" val="3979133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GB"/>
              <a:t>Click to edit Master title style</a:t>
            </a:r>
            <a:endParaRPr lang="en-AU"/>
          </a:p>
        </p:txBody>
      </p:sp>
      <p:sp>
        <p:nvSpPr>
          <p:cNvPr id="8" name="Text Placeholder 140">
            <a:extLst>
              <a:ext uri="{FF2B5EF4-FFF2-40B4-BE49-F238E27FC236}">
                <a16:creationId xmlns:a16="http://schemas.microsoft.com/office/drawing/2014/main" id="{C8A0A8BC-5C9C-4916-BC03-B49999A37886}"/>
              </a:ext>
            </a:extLst>
          </p:cNvPr>
          <p:cNvSpPr>
            <a:spLocks noGrp="1"/>
          </p:cNvSpPr>
          <p:nvPr>
            <p:ph type="body" sz="quarter" idx="16" hasCustomPrompt="1"/>
          </p:nvPr>
        </p:nvSpPr>
        <p:spPr>
          <a:xfrm>
            <a:off x="1528704" y="27933843"/>
            <a:ext cx="26831604" cy="1023136"/>
          </a:xfrm>
        </p:spPr>
        <p:txBody>
          <a:bodyPr anchor="ctr" anchorCtr="0"/>
          <a:lstStyle>
            <a:lvl1pPr>
              <a:spcBef>
                <a:spcPts val="0"/>
              </a:spcBef>
              <a:defRPr sz="4996" b="0">
                <a:solidFill>
                  <a:schemeClr val="bg1"/>
                </a:solidFill>
              </a:defRPr>
            </a:lvl1pPr>
            <a:lvl2pPr marL="0" indent="0">
              <a:spcBef>
                <a:spcPts val="0"/>
              </a:spcBef>
              <a:buNone/>
              <a:defRPr sz="4996" b="0">
                <a:solidFill>
                  <a:schemeClr val="bg1"/>
                </a:solidFill>
              </a:defRPr>
            </a:lvl2pPr>
            <a:lvl3pPr marL="0" indent="0">
              <a:spcBef>
                <a:spcPts val="0"/>
              </a:spcBef>
              <a:buNone/>
              <a:defRPr sz="4996" b="0">
                <a:solidFill>
                  <a:schemeClr val="bg1"/>
                </a:solidFill>
              </a:defRPr>
            </a:lvl3pPr>
            <a:lvl4pPr>
              <a:spcBef>
                <a:spcPts val="0"/>
              </a:spcBef>
              <a:defRPr sz="4996" b="0">
                <a:solidFill>
                  <a:schemeClr val="bg1"/>
                </a:solidFill>
              </a:defRPr>
            </a:lvl4pPr>
            <a:lvl5pPr>
              <a:spcBef>
                <a:spcPts val="0"/>
              </a:spcBef>
              <a:defRPr sz="4996" b="0">
                <a:solidFill>
                  <a:schemeClr val="bg1"/>
                </a:solidFill>
              </a:defRPr>
            </a:lvl5pPr>
            <a:lvl6pPr>
              <a:spcBef>
                <a:spcPts val="0"/>
              </a:spcBef>
              <a:defRPr sz="4996" b="0">
                <a:solidFill>
                  <a:schemeClr val="bg1"/>
                </a:solidFill>
              </a:defRPr>
            </a:lvl6pPr>
            <a:lvl7pPr>
              <a:spcBef>
                <a:spcPts val="0"/>
              </a:spcBef>
              <a:defRPr sz="4996" b="0">
                <a:solidFill>
                  <a:schemeClr val="bg1"/>
                </a:solidFill>
              </a:defRPr>
            </a:lvl7pPr>
            <a:lvl8pPr>
              <a:spcBef>
                <a:spcPts val="0"/>
              </a:spcBef>
              <a:defRPr sz="4996" b="0">
                <a:solidFill>
                  <a:schemeClr val="bg1"/>
                </a:solidFill>
              </a:defRPr>
            </a:lvl8pPr>
            <a:lvl9pPr>
              <a:spcBef>
                <a:spcPts val="0"/>
              </a:spcBef>
              <a:defRPr sz="4996" b="0">
                <a:solidFill>
                  <a:schemeClr val="bg1"/>
                </a:solidFill>
              </a:defRPr>
            </a:lvl9pPr>
          </a:lstStyle>
          <a:p>
            <a:pPr lvl="0"/>
            <a:r>
              <a:rPr lang="en-AU" noProof="0" dirty="0"/>
              <a:t>Click to add Tagline</a:t>
            </a:r>
          </a:p>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9" name="Text Placeholder 140">
            <a:extLst>
              <a:ext uri="{FF2B5EF4-FFF2-40B4-BE49-F238E27FC236}">
                <a16:creationId xmlns:a16="http://schemas.microsoft.com/office/drawing/2014/main" id="{6504C22C-A433-41D3-AB48-70A6499B2071}"/>
              </a:ext>
            </a:extLst>
          </p:cNvPr>
          <p:cNvSpPr>
            <a:spLocks noGrp="1"/>
          </p:cNvSpPr>
          <p:nvPr>
            <p:ph type="body" sz="quarter" idx="17" hasCustomPrompt="1"/>
          </p:nvPr>
        </p:nvSpPr>
        <p:spPr>
          <a:xfrm>
            <a:off x="28360308" y="27933843"/>
            <a:ext cx="12764402" cy="1023136"/>
          </a:xfrm>
        </p:spPr>
        <p:txBody>
          <a:bodyPr anchor="ctr" anchorCtr="0"/>
          <a:lstStyle>
            <a:lvl1pPr algn="r">
              <a:spcBef>
                <a:spcPts val="0"/>
              </a:spcBef>
              <a:defRPr sz="4996" b="0">
                <a:solidFill>
                  <a:schemeClr val="bg1"/>
                </a:solidFill>
              </a:defRPr>
            </a:lvl1pPr>
            <a:lvl2pPr marL="0" indent="0" algn="r">
              <a:spcBef>
                <a:spcPts val="0"/>
              </a:spcBef>
              <a:buNone/>
              <a:defRPr sz="4996" b="0">
                <a:solidFill>
                  <a:schemeClr val="bg1"/>
                </a:solidFill>
              </a:defRPr>
            </a:lvl2pPr>
            <a:lvl3pPr marL="0" indent="0" algn="r">
              <a:spcBef>
                <a:spcPts val="0"/>
              </a:spcBef>
              <a:buNone/>
              <a:defRPr sz="4996" b="0">
                <a:solidFill>
                  <a:schemeClr val="bg1"/>
                </a:solidFill>
              </a:defRPr>
            </a:lvl3pPr>
            <a:lvl4pPr algn="r">
              <a:spcBef>
                <a:spcPts val="0"/>
              </a:spcBef>
              <a:defRPr sz="4996" b="0">
                <a:solidFill>
                  <a:schemeClr val="bg1"/>
                </a:solidFill>
              </a:defRPr>
            </a:lvl4pPr>
            <a:lvl5pPr algn="r">
              <a:spcBef>
                <a:spcPts val="0"/>
              </a:spcBef>
              <a:defRPr sz="4996" b="0">
                <a:solidFill>
                  <a:schemeClr val="bg1"/>
                </a:solidFill>
              </a:defRPr>
            </a:lvl5pPr>
            <a:lvl6pPr algn="r">
              <a:spcBef>
                <a:spcPts val="0"/>
              </a:spcBef>
              <a:defRPr sz="4996" b="0">
                <a:solidFill>
                  <a:schemeClr val="bg1"/>
                </a:solidFill>
              </a:defRPr>
            </a:lvl6pPr>
            <a:lvl7pPr algn="r">
              <a:spcBef>
                <a:spcPts val="0"/>
              </a:spcBef>
              <a:defRPr sz="4996" b="0">
                <a:solidFill>
                  <a:schemeClr val="bg1"/>
                </a:solidFill>
              </a:defRPr>
            </a:lvl7pPr>
            <a:lvl8pPr algn="r">
              <a:spcBef>
                <a:spcPts val="0"/>
              </a:spcBef>
              <a:defRPr sz="4996" b="0">
                <a:solidFill>
                  <a:schemeClr val="bg1"/>
                </a:solidFill>
              </a:defRPr>
            </a:lvl8pPr>
            <a:lvl9pPr algn="r">
              <a:spcBef>
                <a:spcPts val="0"/>
              </a:spcBef>
              <a:defRPr sz="4996" b="0">
                <a:solidFill>
                  <a:schemeClr val="bg1"/>
                </a:solidFill>
              </a:defRPr>
            </a:lvl9pPr>
          </a:lstStyle>
          <a:p>
            <a:pPr lvl="0"/>
            <a:r>
              <a:rPr lang="en-AU" noProof="0" dirty="0"/>
              <a:t>Click to add URL</a:t>
            </a:r>
          </a:p>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3285929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4" name="Line 2"/>
          <p:cNvSpPr>
            <a:spLocks noChangeShapeType="1"/>
          </p:cNvSpPr>
          <p:nvPr userDrawn="1"/>
        </p:nvSpPr>
        <p:spPr bwMode="auto">
          <a:xfrm>
            <a:off x="8486441" y="476565"/>
            <a:ext cx="0" cy="3805428"/>
          </a:xfrm>
          <a:prstGeom prst="line">
            <a:avLst/>
          </a:prstGeom>
          <a:noFill/>
          <a:ln w="9525">
            <a:solidFill>
              <a:schemeClr val="bg1"/>
            </a:solidFill>
            <a:round/>
            <a:headEnd/>
            <a:tailEnd/>
          </a:ln>
        </p:spPr>
        <p:txBody>
          <a:bodyPr wrap="none" anchor="ctr"/>
          <a:lstStyle/>
          <a:p>
            <a:pPr>
              <a:defRPr/>
            </a:pPr>
            <a:endParaRPr lang="en-US" sz="7946">
              <a:latin typeface="Arial" pitchFamily="-107" charset="0"/>
            </a:endParaRPr>
          </a:p>
        </p:txBody>
      </p:sp>
      <p:sp>
        <p:nvSpPr>
          <p:cNvPr id="5" name="Line 5"/>
          <p:cNvSpPr>
            <a:spLocks noChangeShapeType="1"/>
          </p:cNvSpPr>
          <p:nvPr userDrawn="1"/>
        </p:nvSpPr>
        <p:spPr bwMode="auto">
          <a:xfrm>
            <a:off x="12841129" y="476565"/>
            <a:ext cx="7434" cy="2291668"/>
          </a:xfrm>
          <a:prstGeom prst="line">
            <a:avLst/>
          </a:prstGeom>
          <a:noFill/>
          <a:ln w="9525">
            <a:solidFill>
              <a:schemeClr val="bg1"/>
            </a:solidFill>
            <a:round/>
            <a:headEnd/>
            <a:tailEnd/>
          </a:ln>
        </p:spPr>
        <p:txBody>
          <a:bodyPr wrap="none" anchor="ctr"/>
          <a:lstStyle/>
          <a:p>
            <a:pPr>
              <a:defRPr/>
            </a:pPr>
            <a:endParaRPr lang="en-US" sz="7946">
              <a:latin typeface="Arial" pitchFamily="-107" charset="0"/>
            </a:endParaRPr>
          </a:p>
        </p:txBody>
      </p:sp>
      <p:pic>
        <p:nvPicPr>
          <p:cNvPr id="6" name="Picture 9" descr="5011_PPT_BG_EndPage"/>
          <p:cNvPicPr>
            <a:picLocks noChangeAspect="1" noChangeArrowheads="1"/>
          </p:cNvPicPr>
          <p:nvPr userDrawn="1"/>
        </p:nvPicPr>
        <p:blipFill>
          <a:blip r:embed="rId2"/>
          <a:srcRect/>
          <a:stretch>
            <a:fillRect/>
          </a:stretch>
        </p:blipFill>
        <p:spPr bwMode="auto">
          <a:xfrm>
            <a:off x="-7434" y="0"/>
            <a:ext cx="42811197" cy="30282223"/>
          </a:xfrm>
          <a:prstGeom prst="rect">
            <a:avLst/>
          </a:prstGeom>
          <a:noFill/>
          <a:ln w="9525">
            <a:noFill/>
            <a:miter lim="800000"/>
            <a:headEnd/>
            <a:tailEnd/>
          </a:ln>
        </p:spPr>
      </p:pic>
      <p:sp>
        <p:nvSpPr>
          <p:cNvPr id="7" name="Line 10"/>
          <p:cNvSpPr>
            <a:spLocks noChangeShapeType="1"/>
          </p:cNvSpPr>
          <p:nvPr userDrawn="1"/>
        </p:nvSpPr>
        <p:spPr bwMode="auto">
          <a:xfrm>
            <a:off x="14721234" y="7884172"/>
            <a:ext cx="7429" cy="5795739"/>
          </a:xfrm>
          <a:prstGeom prst="line">
            <a:avLst/>
          </a:prstGeom>
          <a:noFill/>
          <a:ln w="9525">
            <a:solidFill>
              <a:schemeClr val="bg1"/>
            </a:solidFill>
            <a:round/>
            <a:headEnd/>
            <a:tailEnd/>
          </a:ln>
        </p:spPr>
        <p:txBody>
          <a:bodyPr wrap="none" anchor="ctr"/>
          <a:lstStyle/>
          <a:p>
            <a:pPr>
              <a:defRPr/>
            </a:pPr>
            <a:endParaRPr lang="en-US" sz="7946">
              <a:latin typeface="Arial" pitchFamily="-107" charset="0"/>
            </a:endParaRPr>
          </a:p>
        </p:txBody>
      </p:sp>
      <p:pic>
        <p:nvPicPr>
          <p:cNvPr id="8" name="Picture 13" descr="UOM-Rev3D_S_sm"/>
          <p:cNvPicPr>
            <a:picLocks noChangeAspect="1" noChangeArrowheads="1"/>
          </p:cNvPicPr>
          <p:nvPr userDrawn="1"/>
        </p:nvPicPr>
        <p:blipFill>
          <a:blip r:embed="rId3"/>
          <a:srcRect/>
          <a:stretch>
            <a:fillRect/>
          </a:stretch>
        </p:blipFill>
        <p:spPr bwMode="auto">
          <a:xfrm>
            <a:off x="7237997" y="7736999"/>
            <a:ext cx="6309099" cy="6034020"/>
          </a:xfrm>
          <a:prstGeom prst="rect">
            <a:avLst/>
          </a:prstGeom>
          <a:noFill/>
          <a:ln w="9525">
            <a:noFill/>
            <a:miter lim="800000"/>
            <a:headEnd/>
            <a:tailEnd/>
          </a:ln>
        </p:spPr>
      </p:pic>
      <p:sp>
        <p:nvSpPr>
          <p:cNvPr id="9232" name="Rectangle 16"/>
          <p:cNvSpPr>
            <a:spLocks noGrp="1" noChangeArrowheads="1"/>
          </p:cNvSpPr>
          <p:nvPr>
            <p:ph type="ctrTitle" sz="quarter"/>
          </p:nvPr>
        </p:nvSpPr>
        <p:spPr>
          <a:xfrm>
            <a:off x="15694713" y="8409781"/>
            <a:ext cx="25682258" cy="5045869"/>
          </a:xfrm>
        </p:spPr>
        <p:txBody>
          <a:bodyPr/>
          <a:lstStyle>
            <a:lvl1pPr>
              <a:defRPr/>
            </a:lvl1pPr>
          </a:lstStyle>
          <a:p>
            <a:r>
              <a:rPr lang="en-US"/>
              <a:t>Click to edit Master title style</a:t>
            </a:r>
          </a:p>
        </p:txBody>
      </p:sp>
      <p:sp>
        <p:nvSpPr>
          <p:cNvPr id="9233" name="Rectangle 17"/>
          <p:cNvSpPr>
            <a:spLocks noGrp="1" noChangeArrowheads="1"/>
          </p:cNvSpPr>
          <p:nvPr>
            <p:ph type="subTitle" sz="quarter" idx="1"/>
          </p:nvPr>
        </p:nvSpPr>
        <p:spPr>
          <a:xfrm>
            <a:off x="6420565" y="17155954"/>
            <a:ext cx="29962634" cy="2691130"/>
          </a:xfrm>
        </p:spPr>
        <p:txBody>
          <a:bodyPr/>
          <a:lstStyle>
            <a:lvl1pPr marL="0" indent="0" algn="ctr">
              <a:buFontTx/>
              <a:buNone/>
              <a:defRPr>
                <a:solidFill>
                  <a:schemeClr val="bg1"/>
                </a:solidFill>
              </a:defRPr>
            </a:lvl1pPr>
          </a:lstStyle>
          <a:p>
            <a:r>
              <a:rPr lang="en-US"/>
              <a:t>Click to edit Master subtitle style</a:t>
            </a:r>
          </a:p>
        </p:txBody>
      </p:sp>
    </p:spTree>
    <p:extLst>
      <p:ext uri="{BB962C8B-B14F-4D97-AF65-F5344CB8AC3E}">
        <p14:creationId xmlns:p14="http://schemas.microsoft.com/office/powerpoint/2010/main" val="35666430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8" name="Rectangle 67">
            <a:extLst>
              <a:ext uri="{FF2B5EF4-FFF2-40B4-BE49-F238E27FC236}">
                <a16:creationId xmlns:a16="http://schemas.microsoft.com/office/drawing/2014/main" id="{A4BF23FC-46A7-4842-ACE3-B87BEC1A76A9}"/>
              </a:ext>
            </a:extLst>
          </p:cNvPr>
          <p:cNvSpPr/>
          <p:nvPr userDrawn="1"/>
        </p:nvSpPr>
        <p:spPr>
          <a:xfrm>
            <a:off x="0" y="27438458"/>
            <a:ext cx="42775212" cy="2836755"/>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209"/>
          </a:p>
        </p:txBody>
      </p:sp>
      <p:sp>
        <p:nvSpPr>
          <p:cNvPr id="66" name="Rectangle 65">
            <a:extLst>
              <a:ext uri="{FF2B5EF4-FFF2-40B4-BE49-F238E27FC236}">
                <a16:creationId xmlns:a16="http://schemas.microsoft.com/office/drawing/2014/main" id="{1CFA88B7-3462-430F-BE0F-67BF8E13BC37}"/>
              </a:ext>
            </a:extLst>
          </p:cNvPr>
          <p:cNvSpPr/>
          <p:nvPr userDrawn="1"/>
        </p:nvSpPr>
        <p:spPr>
          <a:xfrm>
            <a:off x="0" y="0"/>
            <a:ext cx="42775212" cy="5413874"/>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8209"/>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6661105" y="1744052"/>
            <a:ext cx="34502290" cy="3400090"/>
          </a:xfrm>
          <a:prstGeom prst="rect">
            <a:avLst/>
          </a:prstGeom>
        </p:spPr>
        <p:txBody>
          <a:bodyPr vert="horz" lIns="91440" tIns="45720" rIns="91440" bIns="45720" rtlCol="0" anchor="ctr" anchorCtr="0">
            <a:noAutofit/>
          </a:bodyPr>
          <a:lstStyle/>
          <a:p>
            <a:r>
              <a:rPr lang="en-GB"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1528705" y="6764974"/>
            <a:ext cx="39634702" cy="19322384"/>
          </a:xfrm>
          <a:prstGeom prst="rect">
            <a:avLst/>
          </a:prstGeom>
        </p:spPr>
        <p:txBody>
          <a:bodyPr vert="horz" lIns="91440" tIns="45720" rIns="91440" bIns="45720" rtlCol="0">
            <a:noAutofit/>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29739532" y="27638128"/>
            <a:ext cx="8517674" cy="1611874"/>
          </a:xfrm>
          <a:prstGeom prst="rect">
            <a:avLst/>
          </a:prstGeom>
        </p:spPr>
        <p:txBody>
          <a:bodyPr vert="horz" lIns="91440" tIns="45720" rIns="91440" bIns="45720" rtlCol="0" anchor="ctr"/>
          <a:lstStyle>
            <a:lvl1pPr algn="l">
              <a:defRPr sz="4996">
                <a:solidFill>
                  <a:schemeClr val="bg1"/>
                </a:solidFill>
              </a:defRPr>
            </a:lvl1pPr>
          </a:lstStyle>
          <a:p>
            <a:fld id="{15C1EA3C-26E9-4B87-838B-C7B127160328}" type="datetime1">
              <a:rPr lang="en-AU" smtClean="0"/>
              <a:pPr/>
              <a:t>17/5/2023</a:t>
            </a:fld>
            <a:endParaRPr lang="en-AU"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528711" y="27638128"/>
            <a:ext cx="28210821" cy="1611874"/>
          </a:xfrm>
          <a:prstGeom prst="rect">
            <a:avLst/>
          </a:prstGeom>
        </p:spPr>
        <p:txBody>
          <a:bodyPr vert="horz" lIns="91440" tIns="45720" rIns="91440" bIns="45720" rtlCol="0" anchor="ctr"/>
          <a:lstStyle>
            <a:lvl1pPr algn="l">
              <a:defRPr sz="4996">
                <a:solidFill>
                  <a:schemeClr val="bg1"/>
                </a:solidFill>
              </a:defRPr>
            </a:lvl1pPr>
          </a:lstStyle>
          <a:p>
            <a:endParaRPr lang="en-AU"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38478681" y="27638128"/>
            <a:ext cx="2646030" cy="1611874"/>
          </a:xfrm>
          <a:prstGeom prst="rect">
            <a:avLst/>
          </a:prstGeom>
        </p:spPr>
        <p:txBody>
          <a:bodyPr vert="horz" lIns="91440" tIns="45720" rIns="0" bIns="45720" rtlCol="0" anchor="ctr"/>
          <a:lstStyle>
            <a:lvl1pPr algn="r">
              <a:defRPr sz="4996">
                <a:solidFill>
                  <a:schemeClr val="bg1"/>
                </a:solidFill>
              </a:defRPr>
            </a:lvl1pPr>
          </a:lstStyle>
          <a:p>
            <a:fld id="{DC22DD25-61AE-413C-B4D2-EF2365C9B2E1}" type="slidenum">
              <a:rPr lang="en-AU" smtClean="0"/>
              <a:pPr/>
              <a:t>‹#›</a:t>
            </a:fld>
            <a:endParaRPr lang="en-AU" dirty="0"/>
          </a:p>
        </p:txBody>
      </p:sp>
      <p:grpSp>
        <p:nvGrpSpPr>
          <p:cNvPr id="243" name="Group 4">
            <a:extLst>
              <a:ext uri="{FF2B5EF4-FFF2-40B4-BE49-F238E27FC236}">
                <a16:creationId xmlns:a16="http://schemas.microsoft.com/office/drawing/2014/main" id="{10B109AB-C874-4A80-A1E4-F3A3AC0E4493}"/>
              </a:ext>
            </a:extLst>
          </p:cNvPr>
          <p:cNvGrpSpPr>
            <a:grpSpLocks noChangeAspect="1"/>
          </p:cNvGrpSpPr>
          <p:nvPr userDrawn="1"/>
        </p:nvGrpSpPr>
        <p:grpSpPr bwMode="auto">
          <a:xfrm>
            <a:off x="1291112" y="957244"/>
            <a:ext cx="4304815" cy="4070144"/>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36213"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668" r:id="rId1"/>
    <p:sldLayoutId id="2147483670" r:id="rId2"/>
    <p:sldLayoutId id="2147483671" r:id="rId3"/>
    <p:sldLayoutId id="2147483669" r:id="rId4"/>
    <p:sldLayoutId id="2147483672" r:id="rId5"/>
  </p:sldLayoutIdLst>
  <p:hf hdr="0" ftr="0" dt="0"/>
  <p:txStyles>
    <p:titleStyle>
      <a:lvl1pPr algn="l" defTabSz="4028215" rtl="0" eaLnBrk="1" latinLnBrk="0" hangingPunct="1">
        <a:lnSpc>
          <a:spcPct val="90000"/>
        </a:lnSpc>
        <a:spcBef>
          <a:spcPct val="0"/>
        </a:spcBef>
        <a:buNone/>
        <a:defRPr sz="11989" b="1" kern="1200">
          <a:solidFill>
            <a:schemeClr val="bg1"/>
          </a:solidFill>
          <a:latin typeface="+mj-lt"/>
          <a:ea typeface="+mj-ea"/>
          <a:cs typeface="+mj-cs"/>
        </a:defRPr>
      </a:lvl1pPr>
    </p:titleStyle>
    <p:bodyStyle>
      <a:lvl1pPr marL="0" indent="0" algn="l" defTabSz="4028215" rtl="0" eaLnBrk="1" latinLnBrk="0" hangingPunct="1">
        <a:lnSpc>
          <a:spcPct val="100000"/>
        </a:lnSpc>
        <a:spcBef>
          <a:spcPts val="2203"/>
        </a:spcBef>
        <a:buFont typeface="Arial" panose="020B0604020202020204" pitchFamily="34" charset="0"/>
        <a:buNone/>
        <a:defRPr sz="3996" kern="1200">
          <a:solidFill>
            <a:schemeClr val="tx1"/>
          </a:solidFill>
          <a:latin typeface="+mn-lt"/>
          <a:ea typeface="+mn-ea"/>
          <a:cs typeface="+mn-cs"/>
        </a:defRPr>
      </a:lvl1pPr>
      <a:lvl2pPr marL="951546" indent="-951546" algn="l" defTabSz="4028215" rtl="0" eaLnBrk="1" latinLnBrk="0" hangingPunct="1">
        <a:lnSpc>
          <a:spcPct val="100000"/>
        </a:lnSpc>
        <a:spcBef>
          <a:spcPts val="2203"/>
        </a:spcBef>
        <a:buFont typeface="Arial" panose="020B0604020202020204" pitchFamily="34" charset="0"/>
        <a:buChar char="•"/>
        <a:defRPr sz="3996" kern="1200">
          <a:solidFill>
            <a:schemeClr val="tx1"/>
          </a:solidFill>
          <a:latin typeface="+mn-lt"/>
          <a:ea typeface="+mn-ea"/>
          <a:cs typeface="+mn-cs"/>
        </a:defRPr>
      </a:lvl2pPr>
      <a:lvl3pPr marL="1903097" indent="-951546" algn="l" defTabSz="4028215" rtl="0" eaLnBrk="1" latinLnBrk="0" hangingPunct="1">
        <a:lnSpc>
          <a:spcPct val="100000"/>
        </a:lnSpc>
        <a:spcBef>
          <a:spcPts val="2203"/>
        </a:spcBef>
        <a:buFont typeface="Calibri" panose="020F0502020204030204" pitchFamily="34" charset="0"/>
        <a:buChar char="–"/>
        <a:defRPr sz="3996" b="0" kern="1200">
          <a:solidFill>
            <a:schemeClr val="tx1"/>
          </a:solidFill>
          <a:latin typeface="+mn-lt"/>
          <a:ea typeface="+mn-ea"/>
          <a:cs typeface="+mn-cs"/>
        </a:defRPr>
      </a:lvl3pPr>
      <a:lvl4pPr marL="0" indent="0" algn="l" defTabSz="4028215" rtl="0" eaLnBrk="1" latinLnBrk="0" hangingPunct="1">
        <a:lnSpc>
          <a:spcPct val="100000"/>
        </a:lnSpc>
        <a:spcBef>
          <a:spcPts val="3525"/>
        </a:spcBef>
        <a:buFont typeface="Arial" panose="020B0604020202020204" pitchFamily="34" charset="0"/>
        <a:buNone/>
        <a:defRPr sz="3996" b="1" kern="1200">
          <a:solidFill>
            <a:schemeClr val="tx1"/>
          </a:solidFill>
          <a:latin typeface="+mn-lt"/>
          <a:ea typeface="+mn-ea"/>
          <a:cs typeface="+mn-cs"/>
        </a:defRPr>
      </a:lvl4pPr>
      <a:lvl5pPr marL="0" indent="0" algn="l" defTabSz="4028215" rtl="0" eaLnBrk="1" latinLnBrk="0" hangingPunct="1">
        <a:lnSpc>
          <a:spcPct val="100000"/>
        </a:lnSpc>
        <a:spcBef>
          <a:spcPts val="2203"/>
        </a:spcBef>
        <a:buFont typeface="Arial" panose="020B0604020202020204" pitchFamily="34" charset="0"/>
        <a:buNone/>
        <a:defRPr sz="3996" kern="1200">
          <a:solidFill>
            <a:schemeClr val="tx2"/>
          </a:solidFill>
          <a:latin typeface="+mn-lt"/>
          <a:ea typeface="+mn-ea"/>
          <a:cs typeface="+mn-cs"/>
        </a:defRPr>
      </a:lvl5pPr>
      <a:lvl6pPr marL="0" indent="0" algn="l" defTabSz="4028215" rtl="0" eaLnBrk="1" latinLnBrk="0" hangingPunct="1">
        <a:lnSpc>
          <a:spcPct val="100000"/>
        </a:lnSpc>
        <a:spcBef>
          <a:spcPts val="2203"/>
        </a:spcBef>
        <a:buFont typeface="Arial" panose="020B0604020202020204" pitchFamily="34" charset="0"/>
        <a:buNone/>
        <a:defRPr sz="3996" kern="1200">
          <a:solidFill>
            <a:schemeClr val="tx1"/>
          </a:solidFill>
          <a:latin typeface="+mn-lt"/>
          <a:ea typeface="+mn-ea"/>
          <a:cs typeface="+mn-cs"/>
        </a:defRPr>
      </a:lvl6pPr>
      <a:lvl7pPr marL="0" indent="0" algn="l" defTabSz="4028215" rtl="0" eaLnBrk="1" latinLnBrk="0" hangingPunct="1">
        <a:lnSpc>
          <a:spcPct val="100000"/>
        </a:lnSpc>
        <a:spcBef>
          <a:spcPts val="2203"/>
        </a:spcBef>
        <a:buFont typeface="Arial" panose="020B0604020202020204" pitchFamily="34" charset="0"/>
        <a:buNone/>
        <a:defRPr sz="3996" kern="1200">
          <a:solidFill>
            <a:schemeClr val="tx1"/>
          </a:solidFill>
          <a:latin typeface="+mn-lt"/>
          <a:ea typeface="+mn-ea"/>
          <a:cs typeface="+mn-cs"/>
        </a:defRPr>
      </a:lvl7pPr>
      <a:lvl8pPr marL="0" indent="0" algn="l" defTabSz="4028215" rtl="0" eaLnBrk="1" latinLnBrk="0" hangingPunct="1">
        <a:lnSpc>
          <a:spcPct val="100000"/>
        </a:lnSpc>
        <a:spcBef>
          <a:spcPts val="2203"/>
        </a:spcBef>
        <a:buFont typeface="Arial" panose="020B0604020202020204" pitchFamily="34" charset="0"/>
        <a:buNone/>
        <a:defRPr sz="3996" kern="1200">
          <a:solidFill>
            <a:schemeClr val="tx1"/>
          </a:solidFill>
          <a:latin typeface="+mn-lt"/>
          <a:ea typeface="+mn-ea"/>
          <a:cs typeface="+mn-cs"/>
        </a:defRPr>
      </a:lvl8pPr>
      <a:lvl9pPr marL="0" indent="0" algn="l" defTabSz="4028215" rtl="0" eaLnBrk="1" latinLnBrk="0" hangingPunct="1">
        <a:lnSpc>
          <a:spcPct val="100000"/>
        </a:lnSpc>
        <a:spcBef>
          <a:spcPts val="2203"/>
        </a:spcBef>
        <a:buFont typeface="Arial" panose="020B0604020202020204" pitchFamily="34" charset="0"/>
        <a:buNone/>
        <a:defRPr sz="3996" kern="1200">
          <a:solidFill>
            <a:schemeClr val="tx1"/>
          </a:solidFill>
          <a:latin typeface="+mn-lt"/>
          <a:ea typeface="+mn-ea"/>
          <a:cs typeface="+mn-cs"/>
        </a:defRPr>
      </a:lvl9pPr>
    </p:bodyStyle>
    <p:otherStyle>
      <a:defPPr>
        <a:defRPr lang="en-US"/>
      </a:defPPr>
      <a:lvl1pPr marL="0" algn="l" defTabSz="4028215" rtl="0" eaLnBrk="1" latinLnBrk="0" hangingPunct="1">
        <a:defRPr sz="7930" kern="1200">
          <a:solidFill>
            <a:schemeClr val="tx1"/>
          </a:solidFill>
          <a:latin typeface="+mn-lt"/>
          <a:ea typeface="+mn-ea"/>
          <a:cs typeface="+mn-cs"/>
        </a:defRPr>
      </a:lvl1pPr>
      <a:lvl2pPr marL="2014112" algn="l" defTabSz="4028215" rtl="0" eaLnBrk="1" latinLnBrk="0" hangingPunct="1">
        <a:defRPr sz="7930" kern="1200">
          <a:solidFill>
            <a:schemeClr val="tx1"/>
          </a:solidFill>
          <a:latin typeface="+mn-lt"/>
          <a:ea typeface="+mn-ea"/>
          <a:cs typeface="+mn-cs"/>
        </a:defRPr>
      </a:lvl2pPr>
      <a:lvl3pPr marL="4028215" algn="l" defTabSz="4028215" rtl="0" eaLnBrk="1" latinLnBrk="0" hangingPunct="1">
        <a:defRPr sz="7930" kern="1200">
          <a:solidFill>
            <a:schemeClr val="tx1"/>
          </a:solidFill>
          <a:latin typeface="+mn-lt"/>
          <a:ea typeface="+mn-ea"/>
          <a:cs typeface="+mn-cs"/>
        </a:defRPr>
      </a:lvl3pPr>
      <a:lvl4pPr marL="6042327" algn="l" defTabSz="4028215" rtl="0" eaLnBrk="1" latinLnBrk="0" hangingPunct="1">
        <a:defRPr sz="7930" kern="1200">
          <a:solidFill>
            <a:schemeClr val="tx1"/>
          </a:solidFill>
          <a:latin typeface="+mn-lt"/>
          <a:ea typeface="+mn-ea"/>
          <a:cs typeface="+mn-cs"/>
        </a:defRPr>
      </a:lvl4pPr>
      <a:lvl5pPr marL="8056435" algn="l" defTabSz="4028215" rtl="0" eaLnBrk="1" latinLnBrk="0" hangingPunct="1">
        <a:defRPr sz="7930" kern="1200">
          <a:solidFill>
            <a:schemeClr val="tx1"/>
          </a:solidFill>
          <a:latin typeface="+mn-lt"/>
          <a:ea typeface="+mn-ea"/>
          <a:cs typeface="+mn-cs"/>
        </a:defRPr>
      </a:lvl5pPr>
      <a:lvl6pPr marL="10070542" algn="l" defTabSz="4028215" rtl="0" eaLnBrk="1" latinLnBrk="0" hangingPunct="1">
        <a:defRPr sz="7930" kern="1200">
          <a:solidFill>
            <a:schemeClr val="tx1"/>
          </a:solidFill>
          <a:latin typeface="+mn-lt"/>
          <a:ea typeface="+mn-ea"/>
          <a:cs typeface="+mn-cs"/>
        </a:defRPr>
      </a:lvl6pPr>
      <a:lvl7pPr marL="12084646" algn="l" defTabSz="4028215" rtl="0" eaLnBrk="1" latinLnBrk="0" hangingPunct="1">
        <a:defRPr sz="7930" kern="1200">
          <a:solidFill>
            <a:schemeClr val="tx1"/>
          </a:solidFill>
          <a:latin typeface="+mn-lt"/>
          <a:ea typeface="+mn-ea"/>
          <a:cs typeface="+mn-cs"/>
        </a:defRPr>
      </a:lvl7pPr>
      <a:lvl8pPr marL="14098758" algn="l" defTabSz="4028215" rtl="0" eaLnBrk="1" latinLnBrk="0" hangingPunct="1">
        <a:defRPr sz="7930" kern="1200">
          <a:solidFill>
            <a:schemeClr val="tx1"/>
          </a:solidFill>
          <a:latin typeface="+mn-lt"/>
          <a:ea typeface="+mn-ea"/>
          <a:cs typeface="+mn-cs"/>
        </a:defRPr>
      </a:lvl8pPr>
      <a:lvl9pPr marL="16112870" algn="l" defTabSz="4028215" rtl="0" eaLnBrk="1" latinLnBrk="0" hangingPunct="1">
        <a:defRPr sz="79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8"/>
          <p:cNvSpPr>
            <a:spLocks noChangeArrowheads="1"/>
          </p:cNvSpPr>
          <p:nvPr/>
        </p:nvSpPr>
        <p:spPr bwMode="auto">
          <a:xfrm>
            <a:off x="27530513" y="-1224676"/>
            <a:ext cx="184731" cy="1315104"/>
          </a:xfrm>
          <a:prstGeom prst="rect">
            <a:avLst/>
          </a:prstGeom>
          <a:noFill/>
          <a:ln w="9525">
            <a:noFill/>
            <a:miter lim="800000"/>
            <a:headEnd/>
            <a:tailEnd/>
          </a:ln>
        </p:spPr>
        <p:txBody>
          <a:bodyPr wrap="none">
            <a:prstTxWarp prst="textNoShape">
              <a:avLst/>
            </a:prstTxWarp>
            <a:spAutoFit/>
          </a:bodyPr>
          <a:lstStyle/>
          <a:p>
            <a:endParaRPr lang="en-US" sz="7946"/>
          </a:p>
        </p:txBody>
      </p:sp>
      <p:sp>
        <p:nvSpPr>
          <p:cNvPr id="3076" name="Rectangle 22"/>
          <p:cNvSpPr>
            <a:spLocks noGrp="1" noChangeArrowheads="1"/>
          </p:cNvSpPr>
          <p:nvPr>
            <p:ph type="subTitle" sz="quarter" idx="1"/>
          </p:nvPr>
        </p:nvSpPr>
        <p:spPr>
          <a:xfrm>
            <a:off x="16860606" y="15894486"/>
            <a:ext cx="16856358" cy="7422714"/>
          </a:xfrm>
        </p:spPr>
        <p:txBody>
          <a:bodyPr/>
          <a:lstStyle/>
          <a:p>
            <a:pPr algn="l"/>
            <a:r>
              <a:rPr lang="en-US" altLang="zh-CN" sz="5960" dirty="0">
                <a:solidFill>
                  <a:srgbClr val="DAEDEF"/>
                </a:solidFill>
              </a:rPr>
              <a:t>Team</a:t>
            </a:r>
            <a:r>
              <a:rPr lang="zh-CN" altLang="en-US" sz="5960" dirty="0">
                <a:solidFill>
                  <a:srgbClr val="DAEDEF"/>
                </a:solidFill>
              </a:rPr>
              <a:t> </a:t>
            </a:r>
            <a:r>
              <a:rPr lang="en-US" altLang="zh-CN" sz="5960" dirty="0">
                <a:solidFill>
                  <a:srgbClr val="DAEDEF"/>
                </a:solidFill>
              </a:rPr>
              <a:t>66:</a:t>
            </a:r>
          </a:p>
          <a:p>
            <a:pPr algn="l"/>
            <a:r>
              <a:rPr lang="en-US" altLang="zh-CN" sz="5960" dirty="0" err="1">
                <a:solidFill>
                  <a:srgbClr val="DAEDEF"/>
                </a:solidFill>
              </a:rPr>
              <a:t>Wentao</a:t>
            </a:r>
            <a:r>
              <a:rPr lang="zh-CN" altLang="en-US" sz="5960" dirty="0">
                <a:solidFill>
                  <a:srgbClr val="DAEDEF"/>
                </a:solidFill>
              </a:rPr>
              <a:t> </a:t>
            </a:r>
            <a:r>
              <a:rPr lang="en-US" altLang="zh-CN" sz="5960" dirty="0" err="1">
                <a:solidFill>
                  <a:srgbClr val="DAEDEF"/>
                </a:solidFill>
              </a:rPr>
              <a:t>Xie</a:t>
            </a:r>
            <a:endParaRPr lang="en-US" altLang="zh-CN" sz="5960" dirty="0">
              <a:solidFill>
                <a:srgbClr val="DAEDEF"/>
              </a:solidFill>
            </a:endParaRPr>
          </a:p>
          <a:p>
            <a:pPr algn="l"/>
            <a:r>
              <a:rPr lang="en-US" altLang="zh-CN" sz="5960" dirty="0">
                <a:solidFill>
                  <a:srgbClr val="DAEDEF"/>
                </a:solidFill>
              </a:rPr>
              <a:t>Maxie</a:t>
            </a:r>
            <a:r>
              <a:rPr lang="zh-CN" altLang="en-US" sz="5960" dirty="0">
                <a:solidFill>
                  <a:srgbClr val="DAEDEF"/>
                </a:solidFill>
              </a:rPr>
              <a:t> </a:t>
            </a:r>
            <a:r>
              <a:rPr lang="en-US" altLang="zh-CN" sz="5960" dirty="0">
                <a:solidFill>
                  <a:srgbClr val="DAEDEF"/>
                </a:solidFill>
              </a:rPr>
              <a:t>Ren</a:t>
            </a:r>
            <a:r>
              <a:rPr lang="zh-CN" altLang="en-US" sz="5960" dirty="0">
                <a:solidFill>
                  <a:srgbClr val="DAEDEF"/>
                </a:solidFill>
              </a:rPr>
              <a:t> </a:t>
            </a:r>
            <a:endParaRPr lang="en-AU" altLang="zh-CN" sz="5960" dirty="0">
              <a:solidFill>
                <a:srgbClr val="DAEDEF"/>
              </a:solidFill>
            </a:endParaRPr>
          </a:p>
          <a:p>
            <a:pPr algn="l"/>
            <a:r>
              <a:rPr lang="en-US" altLang="zh-CN" sz="5960" dirty="0">
                <a:solidFill>
                  <a:srgbClr val="DAEDEF"/>
                </a:solidFill>
              </a:rPr>
              <a:t>Fan</a:t>
            </a:r>
            <a:r>
              <a:rPr lang="zh-CN" altLang="en-US" sz="5960" dirty="0">
                <a:solidFill>
                  <a:srgbClr val="DAEDEF"/>
                </a:solidFill>
              </a:rPr>
              <a:t> </a:t>
            </a:r>
            <a:r>
              <a:rPr lang="en-US" altLang="zh-CN" sz="5960" dirty="0">
                <a:solidFill>
                  <a:srgbClr val="DAEDEF"/>
                </a:solidFill>
              </a:rPr>
              <a:t>Zhang</a:t>
            </a:r>
          </a:p>
          <a:p>
            <a:pPr algn="l"/>
            <a:r>
              <a:rPr lang="en-US" altLang="zh-CN" sz="5960" dirty="0" err="1">
                <a:solidFill>
                  <a:srgbClr val="DAEDEF"/>
                </a:solidFill>
              </a:rPr>
              <a:t>Qingtan</a:t>
            </a:r>
            <a:r>
              <a:rPr lang="zh-CN" altLang="en-US" sz="5960" dirty="0">
                <a:solidFill>
                  <a:srgbClr val="DAEDEF"/>
                </a:solidFill>
              </a:rPr>
              <a:t> </a:t>
            </a:r>
            <a:r>
              <a:rPr lang="en-US" altLang="zh-CN" sz="5960" dirty="0">
                <a:solidFill>
                  <a:srgbClr val="DAEDEF"/>
                </a:solidFill>
              </a:rPr>
              <a:t>Shen</a:t>
            </a:r>
          </a:p>
          <a:p>
            <a:pPr algn="l"/>
            <a:r>
              <a:rPr lang="en-US" altLang="zh-CN" sz="5960" dirty="0">
                <a:solidFill>
                  <a:srgbClr val="DAEDEF"/>
                </a:solidFill>
              </a:rPr>
              <a:t>Yang</a:t>
            </a:r>
            <a:r>
              <a:rPr lang="zh-CN" altLang="en-US" sz="5960" dirty="0">
                <a:solidFill>
                  <a:srgbClr val="DAEDEF"/>
                </a:solidFill>
              </a:rPr>
              <a:t> </a:t>
            </a:r>
            <a:r>
              <a:rPr lang="en-US" altLang="zh-CN" sz="5960" dirty="0">
                <a:solidFill>
                  <a:srgbClr val="DAEDEF"/>
                </a:solidFill>
              </a:rPr>
              <a:t>Meng</a:t>
            </a:r>
            <a:endParaRPr lang="en-AU" altLang="zh-CN" sz="5960" dirty="0">
              <a:solidFill>
                <a:srgbClr val="DAEDEF"/>
              </a:solidFill>
            </a:endParaRPr>
          </a:p>
          <a:p>
            <a:pPr algn="l"/>
            <a:endParaRPr lang="en-AU" altLang="zh-CN" sz="5960" dirty="0">
              <a:solidFill>
                <a:srgbClr val="DAEDEF"/>
              </a:solidFill>
            </a:endParaRPr>
          </a:p>
        </p:txBody>
      </p:sp>
      <p:sp>
        <p:nvSpPr>
          <p:cNvPr id="4" name="Title 3">
            <a:extLst>
              <a:ext uri="{FF2B5EF4-FFF2-40B4-BE49-F238E27FC236}">
                <a16:creationId xmlns:a16="http://schemas.microsoft.com/office/drawing/2014/main" id="{8BDD9BF6-C670-CDCD-BB1A-597F6C9472F5}"/>
              </a:ext>
            </a:extLst>
          </p:cNvPr>
          <p:cNvSpPr>
            <a:spLocks noGrp="1"/>
          </p:cNvSpPr>
          <p:nvPr>
            <p:ph type="ctrTitle" sz="quarter"/>
          </p:nvPr>
        </p:nvSpPr>
        <p:spPr/>
        <p:txBody>
          <a:bodyPr/>
          <a:lstStyle/>
          <a:p>
            <a:r>
              <a:rPr lang="en-US" altLang="zh-CN" dirty="0"/>
              <a:t>Australian Labor Market</a:t>
            </a:r>
            <a:r>
              <a:rPr lang="zh-CN" altLang="en-US" dirty="0"/>
              <a:t> </a:t>
            </a:r>
            <a:r>
              <a:rPr lang="en-US" altLang="zh-CN" dirty="0"/>
              <a:t>and</a:t>
            </a:r>
            <a:r>
              <a:rPr lang="zh-CN" altLang="en-US" dirty="0"/>
              <a:t> </a:t>
            </a:r>
            <a:r>
              <a:rPr lang="en-US" altLang="zh-CN" dirty="0"/>
              <a:t>Twitter</a:t>
            </a:r>
            <a:r>
              <a:rPr lang="zh-CN" altLang="en-US" dirty="0"/>
              <a:t> </a:t>
            </a:r>
            <a:r>
              <a:rPr lang="en-US" altLang="zh-CN" dirty="0"/>
              <a:t>Analysis</a:t>
            </a:r>
            <a:r>
              <a:rPr lang="zh-CN" altLang="en-US" dirty="0"/>
              <a:t> </a:t>
            </a:r>
            <a:r>
              <a:rPr lang="en-US" altLang="zh-CN" dirty="0"/>
              <a:t>(2022)</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A6326-FF5C-45F7-8F08-F61BD0919C00}"/>
              </a:ext>
            </a:extLst>
          </p:cNvPr>
          <p:cNvSpPr>
            <a:spLocks noGrp="1"/>
          </p:cNvSpPr>
          <p:nvPr>
            <p:ph type="title"/>
          </p:nvPr>
        </p:nvSpPr>
        <p:spPr/>
        <p:txBody>
          <a:bodyPr/>
          <a:lstStyle/>
          <a:p>
            <a:r>
              <a:rPr lang="en-US" altLang="zh-CN" dirty="0"/>
              <a:t>System</a:t>
            </a:r>
            <a:r>
              <a:rPr lang="zh-CN" altLang="en-US" dirty="0"/>
              <a:t> </a:t>
            </a:r>
            <a:r>
              <a:rPr lang="en-US" altLang="zh-CN" dirty="0"/>
              <a:t>Architect</a:t>
            </a:r>
            <a:endParaRPr lang="en-AU" dirty="0"/>
          </a:p>
        </p:txBody>
      </p:sp>
      <p:pic>
        <p:nvPicPr>
          <p:cNvPr id="8" name="Picture 7" descr="A picture containing text, diagram, software, design&#10;&#10;Description automatically generated">
            <a:extLst>
              <a:ext uri="{FF2B5EF4-FFF2-40B4-BE49-F238E27FC236}">
                <a16:creationId xmlns:a16="http://schemas.microsoft.com/office/drawing/2014/main" id="{9CDB4BA4-BB6C-E64E-CA52-63C48C619F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6136" y="5399483"/>
            <a:ext cx="31672846" cy="22083317"/>
          </a:xfrm>
          <a:prstGeom prst="rect">
            <a:avLst/>
          </a:prstGeom>
        </p:spPr>
      </p:pic>
    </p:spTree>
    <p:extLst>
      <p:ext uri="{BB962C8B-B14F-4D97-AF65-F5344CB8AC3E}">
        <p14:creationId xmlns:p14="http://schemas.microsoft.com/office/powerpoint/2010/main" val="17796231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93AC6-C2A4-41A5-80E8-59C0E6634444}"/>
              </a:ext>
            </a:extLst>
          </p:cNvPr>
          <p:cNvSpPr>
            <a:spLocks noGrp="1"/>
          </p:cNvSpPr>
          <p:nvPr>
            <p:ph type="title"/>
          </p:nvPr>
        </p:nvSpPr>
        <p:spPr/>
        <p:txBody>
          <a:bodyPr/>
          <a:lstStyle/>
          <a:p>
            <a:r>
              <a:rPr lang="en-US" altLang="zh-CN" dirty="0"/>
              <a:t>Scenario</a:t>
            </a:r>
            <a:r>
              <a:rPr lang="zh-CN" altLang="en-US" dirty="0"/>
              <a:t> </a:t>
            </a:r>
            <a:r>
              <a:rPr lang="en-US" altLang="zh-CN" dirty="0"/>
              <a:t>1:</a:t>
            </a:r>
            <a:r>
              <a:rPr lang="zh-CN" altLang="en-US" dirty="0"/>
              <a:t> </a:t>
            </a:r>
            <a:r>
              <a:rPr lang="en-AU" altLang="zh-CN" dirty="0"/>
              <a:t>20</a:t>
            </a:r>
            <a:r>
              <a:rPr lang="en-US" altLang="zh-CN" dirty="0"/>
              <a:t>-</a:t>
            </a:r>
            <a:r>
              <a:rPr lang="en-AU" altLang="zh-CN" dirty="0"/>
              <a:t>year</a:t>
            </a:r>
            <a:r>
              <a:rPr lang="zh-CN" altLang="en-US" dirty="0"/>
              <a:t> </a:t>
            </a:r>
            <a:r>
              <a:rPr lang="en-AU" altLang="zh-CN" dirty="0"/>
              <a:t>unemployment rate</a:t>
            </a:r>
            <a:r>
              <a:rPr lang="en-US" altLang="zh-CN" dirty="0"/>
              <a:t>.</a:t>
            </a:r>
            <a:endParaRPr lang="en-AU" dirty="0"/>
          </a:p>
        </p:txBody>
      </p:sp>
      <p:sp>
        <p:nvSpPr>
          <p:cNvPr id="3" name="Text Placeholder 2">
            <a:extLst>
              <a:ext uri="{FF2B5EF4-FFF2-40B4-BE49-F238E27FC236}">
                <a16:creationId xmlns:a16="http://schemas.microsoft.com/office/drawing/2014/main" id="{3A8E9549-5DB4-4FE5-8F70-E2D14556EEA2}"/>
              </a:ext>
            </a:extLst>
          </p:cNvPr>
          <p:cNvSpPr>
            <a:spLocks noGrp="1"/>
          </p:cNvSpPr>
          <p:nvPr>
            <p:ph type="body" sz="quarter" idx="16"/>
          </p:nvPr>
        </p:nvSpPr>
        <p:spPr/>
        <p:txBody>
          <a:bodyPr/>
          <a:lstStyle/>
          <a:p>
            <a:endParaRPr lang="en-AU"/>
          </a:p>
        </p:txBody>
      </p:sp>
      <p:sp>
        <p:nvSpPr>
          <p:cNvPr id="4" name="Text Placeholder 3">
            <a:extLst>
              <a:ext uri="{FF2B5EF4-FFF2-40B4-BE49-F238E27FC236}">
                <a16:creationId xmlns:a16="http://schemas.microsoft.com/office/drawing/2014/main" id="{2F960788-7BD8-42EA-A0B1-0E1BA66DAA92}"/>
              </a:ext>
            </a:extLst>
          </p:cNvPr>
          <p:cNvSpPr>
            <a:spLocks noGrp="1"/>
          </p:cNvSpPr>
          <p:nvPr>
            <p:ph type="body" sz="quarter" idx="17"/>
          </p:nvPr>
        </p:nvSpPr>
        <p:spPr/>
        <p:txBody>
          <a:bodyPr/>
          <a:lstStyle/>
          <a:p>
            <a:endParaRPr lang="en-AU"/>
          </a:p>
        </p:txBody>
      </p:sp>
      <p:sp>
        <p:nvSpPr>
          <p:cNvPr id="7" name="Text Placeholder 6">
            <a:extLst>
              <a:ext uri="{FF2B5EF4-FFF2-40B4-BE49-F238E27FC236}">
                <a16:creationId xmlns:a16="http://schemas.microsoft.com/office/drawing/2014/main" id="{FD511FDE-6AA4-466A-9850-6F7221C2674E}"/>
              </a:ext>
            </a:extLst>
          </p:cNvPr>
          <p:cNvSpPr>
            <a:spLocks noGrp="1"/>
          </p:cNvSpPr>
          <p:nvPr>
            <p:ph type="body" sz="quarter" idx="20"/>
          </p:nvPr>
        </p:nvSpPr>
        <p:spPr>
          <a:xfrm>
            <a:off x="32083168" y="5974195"/>
            <a:ext cx="8992329" cy="8887553"/>
          </a:xfrm>
        </p:spPr>
        <p:txBody>
          <a:bodyPr/>
          <a:lstStyle/>
          <a:p>
            <a:r>
              <a:rPr lang="en-US" altLang="zh-CN" dirty="0"/>
              <a:t>Assumptions:</a:t>
            </a:r>
            <a:endParaRPr lang="en-AU" dirty="0"/>
          </a:p>
        </p:txBody>
      </p:sp>
      <p:sp>
        <p:nvSpPr>
          <p:cNvPr id="12" name="Text Placeholder 11">
            <a:extLst>
              <a:ext uri="{FF2B5EF4-FFF2-40B4-BE49-F238E27FC236}">
                <a16:creationId xmlns:a16="http://schemas.microsoft.com/office/drawing/2014/main" id="{05F1FBE2-C104-48AD-9768-8774FAEDE92E}"/>
              </a:ext>
            </a:extLst>
          </p:cNvPr>
          <p:cNvSpPr>
            <a:spLocks noGrp="1"/>
          </p:cNvSpPr>
          <p:nvPr>
            <p:ph type="body" sz="quarter" idx="25"/>
          </p:nvPr>
        </p:nvSpPr>
        <p:spPr/>
        <p:txBody>
          <a:bodyPr/>
          <a:lstStyle/>
          <a:p>
            <a:r>
              <a:rPr lang="en-US" altLang="zh-CN" dirty="0"/>
              <a:t>Findings:</a:t>
            </a:r>
          </a:p>
          <a:p>
            <a:r>
              <a:rPr lang="en-US" altLang="zh-CN" dirty="0"/>
              <a:t>-</a:t>
            </a:r>
            <a:r>
              <a:rPr lang="zh-CN" altLang="en-US" dirty="0"/>
              <a:t> </a:t>
            </a:r>
            <a:r>
              <a:rPr lang="en-US" altLang="zh-CN" dirty="0"/>
              <a:t>New</a:t>
            </a:r>
            <a:r>
              <a:rPr lang="zh-CN" altLang="en-US" dirty="0"/>
              <a:t> </a:t>
            </a:r>
            <a:r>
              <a:rPr lang="en-US" altLang="zh-CN" dirty="0"/>
              <a:t>Grads</a:t>
            </a:r>
            <a:r>
              <a:rPr lang="zh-CN" altLang="en-US" dirty="0"/>
              <a:t> </a:t>
            </a:r>
            <a:r>
              <a:rPr lang="en-US" altLang="zh-CN" dirty="0"/>
              <a:t>loss</a:t>
            </a:r>
            <a:r>
              <a:rPr lang="zh-CN" altLang="en-US" dirty="0"/>
              <a:t>  </a:t>
            </a:r>
            <a:r>
              <a:rPr lang="en-US" altLang="zh-CN" dirty="0"/>
              <a:t>their</a:t>
            </a:r>
            <a:r>
              <a:rPr lang="zh-CN" altLang="en-US" dirty="0"/>
              <a:t> </a:t>
            </a:r>
            <a:r>
              <a:rPr lang="en-US" altLang="zh-CN" dirty="0"/>
              <a:t>jobs.</a:t>
            </a:r>
            <a:endParaRPr lang="en-AU" dirty="0"/>
          </a:p>
        </p:txBody>
      </p:sp>
      <p:pic>
        <p:nvPicPr>
          <p:cNvPr id="31" name="Picture 30" descr="A picture containing line, text, plot, font&#10;&#10;Description automatically generated">
            <a:extLst>
              <a:ext uri="{FF2B5EF4-FFF2-40B4-BE49-F238E27FC236}">
                <a16:creationId xmlns:a16="http://schemas.microsoft.com/office/drawing/2014/main" id="{EA4FA148-69F3-4706-2328-957EE3F2E0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5186" y="6021904"/>
            <a:ext cx="30850536" cy="9998072"/>
          </a:xfrm>
          <a:prstGeom prst="rect">
            <a:avLst/>
          </a:prstGeom>
        </p:spPr>
      </p:pic>
      <p:pic>
        <p:nvPicPr>
          <p:cNvPr id="35" name="Picture 34" descr="A picture containing plot, line, diagram, screenshot&#10;&#10;Description automatically generated">
            <a:extLst>
              <a:ext uri="{FF2B5EF4-FFF2-40B4-BE49-F238E27FC236}">
                <a16:creationId xmlns:a16="http://schemas.microsoft.com/office/drawing/2014/main" id="{9F1593F3-5CEE-E147-F1ED-C0A2208CC5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8941" y="17269023"/>
            <a:ext cx="26831603" cy="8456018"/>
          </a:xfrm>
          <a:prstGeom prst="rect">
            <a:avLst/>
          </a:prstGeom>
        </p:spPr>
      </p:pic>
    </p:spTree>
    <p:extLst>
      <p:ext uri="{BB962C8B-B14F-4D97-AF65-F5344CB8AC3E}">
        <p14:creationId xmlns:p14="http://schemas.microsoft.com/office/powerpoint/2010/main" val="28710379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0BCB475B-964C-A3AF-A51D-B3420590CA84}"/>
              </a:ext>
            </a:extLst>
          </p:cNvPr>
          <p:cNvSpPr>
            <a:spLocks noGrp="1"/>
          </p:cNvSpPr>
          <p:nvPr>
            <p:ph type="title"/>
          </p:nvPr>
        </p:nvSpPr>
        <p:spPr>
          <a:xfrm>
            <a:off x="6661105" y="1744052"/>
            <a:ext cx="34502290" cy="3400090"/>
          </a:xfrm>
        </p:spPr>
        <p:txBody>
          <a:bodyPr/>
          <a:lstStyle/>
          <a:p>
            <a:r>
              <a:rPr lang="en-US" altLang="zh-CN" dirty="0"/>
              <a:t>Scenario</a:t>
            </a:r>
            <a:r>
              <a:rPr lang="zh-CN" altLang="en-US" dirty="0"/>
              <a:t> </a:t>
            </a:r>
            <a:r>
              <a:rPr lang="en-US" altLang="zh-CN" dirty="0"/>
              <a:t>2</a:t>
            </a:r>
            <a:r>
              <a:rPr lang="zh-CN" altLang="en-US" dirty="0"/>
              <a:t> </a:t>
            </a:r>
            <a:r>
              <a:rPr lang="en-US" altLang="zh-CN" dirty="0"/>
              <a:t>Regional</a:t>
            </a:r>
            <a:r>
              <a:rPr lang="zh-CN" altLang="en-US" dirty="0"/>
              <a:t> </a:t>
            </a:r>
            <a:r>
              <a:rPr lang="en-US" altLang="zh-CN" dirty="0"/>
              <a:t>Analysis</a:t>
            </a:r>
            <a:r>
              <a:rPr lang="zh-CN" altLang="en-US" dirty="0"/>
              <a:t> </a:t>
            </a:r>
            <a:r>
              <a:rPr lang="en-US" altLang="zh-CN" dirty="0"/>
              <a:t>(2022</a:t>
            </a:r>
            <a:r>
              <a:rPr lang="zh-CN" altLang="en-US" dirty="0"/>
              <a:t> </a:t>
            </a:r>
            <a:r>
              <a:rPr lang="en-US" altLang="zh-CN" dirty="0"/>
              <a:t>only)</a:t>
            </a:r>
            <a:endParaRPr lang="en-AU" dirty="0"/>
          </a:p>
        </p:txBody>
      </p:sp>
      <p:pic>
        <p:nvPicPr>
          <p:cNvPr id="4" name="Picture 3" descr="A map of australia with a red rectangle&#10;&#10;Description automatically generated with low confidence">
            <a:extLst>
              <a:ext uri="{FF2B5EF4-FFF2-40B4-BE49-F238E27FC236}">
                <a16:creationId xmlns:a16="http://schemas.microsoft.com/office/drawing/2014/main" id="{6A4EA5A0-4E75-5960-DDAC-FF26A35CA2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3357" y="6452017"/>
            <a:ext cx="39061538" cy="20173950"/>
          </a:xfrm>
          <a:prstGeom prst="rect">
            <a:avLst/>
          </a:prstGeom>
        </p:spPr>
      </p:pic>
    </p:spTree>
    <p:extLst>
      <p:ext uri="{BB962C8B-B14F-4D97-AF65-F5344CB8AC3E}">
        <p14:creationId xmlns:p14="http://schemas.microsoft.com/office/powerpoint/2010/main" val="1728525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9B0FF-2EF8-4586-AEF6-56CDEA8CB213}"/>
              </a:ext>
            </a:extLst>
          </p:cNvPr>
          <p:cNvSpPr>
            <a:spLocks noGrp="1"/>
          </p:cNvSpPr>
          <p:nvPr>
            <p:ph type="title"/>
          </p:nvPr>
        </p:nvSpPr>
        <p:spPr/>
        <p:txBody>
          <a:bodyPr/>
          <a:lstStyle/>
          <a:p>
            <a:r>
              <a:rPr lang="en-US" altLang="zh-CN" dirty="0"/>
              <a:t>Scenario</a:t>
            </a:r>
            <a:r>
              <a:rPr lang="zh-CN" altLang="en-US" dirty="0"/>
              <a:t> </a:t>
            </a:r>
            <a:r>
              <a:rPr lang="en-US" altLang="zh-CN" dirty="0"/>
              <a:t>3</a:t>
            </a:r>
            <a:endParaRPr lang="en-AU" dirty="0"/>
          </a:p>
        </p:txBody>
      </p:sp>
      <p:pic>
        <p:nvPicPr>
          <p:cNvPr id="19" name="Picture 18" descr="A picture containing text, font, screenshot, design&#10;&#10;Description automatically generated">
            <a:extLst>
              <a:ext uri="{FF2B5EF4-FFF2-40B4-BE49-F238E27FC236}">
                <a16:creationId xmlns:a16="http://schemas.microsoft.com/office/drawing/2014/main" id="{1097B119-3D52-44F5-4719-5927AD8077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038" y="7749716"/>
            <a:ext cx="42937801" cy="19625134"/>
          </a:xfrm>
          <a:prstGeom prst="rect">
            <a:avLst/>
          </a:prstGeom>
        </p:spPr>
      </p:pic>
    </p:spTree>
    <p:extLst>
      <p:ext uri="{BB962C8B-B14F-4D97-AF65-F5344CB8AC3E}">
        <p14:creationId xmlns:p14="http://schemas.microsoft.com/office/powerpoint/2010/main" val="3839809162"/>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Poster template-119x84cm" id="{ACD706E8-3812-4D19-B180-2B6A02F6E0FC}" vid="{7A4F5FD0-9A8E-47AC-BE48-55F15CEBB1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University of Melbourne</Template>
  <TotalTime>68</TotalTime>
  <Words>78</Words>
  <Application>Microsoft Macintosh PowerPoint</Application>
  <PresentationFormat>Custom</PresentationFormat>
  <Paragraphs>16</Paragraphs>
  <Slides>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Georgia</vt:lpstr>
      <vt:lpstr>University of Melbourne</vt:lpstr>
      <vt:lpstr>Australian Labor Market and Twitter Analysis (2022)</vt:lpstr>
      <vt:lpstr>System Architect</vt:lpstr>
      <vt:lpstr>Scenario 1: 20-year unemployment rate.</vt:lpstr>
      <vt:lpstr>Scenario 2 Regional Analysis (2022 only)</vt:lpstr>
      <vt:lpstr>Scenario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Jie Ren</dc:creator>
  <cp:lastModifiedBy>Jie Ren</cp:lastModifiedBy>
  <cp:revision>19</cp:revision>
  <dcterms:created xsi:type="dcterms:W3CDTF">2023-05-17T04:55:08Z</dcterms:created>
  <dcterms:modified xsi:type="dcterms:W3CDTF">2023-05-17T12:23:45Z</dcterms:modified>
</cp:coreProperties>
</file>

<file path=docProps/thumbnail.jpeg>
</file>